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handoutMasterIdLst>
    <p:handoutMasterId r:id="rId26"/>
  </p:handoutMasterIdLst>
  <p:sldIdLst>
    <p:sldId id="262" r:id="rId5"/>
    <p:sldId id="342" r:id="rId6"/>
    <p:sldId id="349" r:id="rId7"/>
    <p:sldId id="335" r:id="rId8"/>
    <p:sldId id="359" r:id="rId9"/>
    <p:sldId id="336" r:id="rId10"/>
    <p:sldId id="355" r:id="rId11"/>
    <p:sldId id="347" r:id="rId12"/>
    <p:sldId id="354" r:id="rId13"/>
    <p:sldId id="350" r:id="rId14"/>
    <p:sldId id="338" r:id="rId15"/>
    <p:sldId id="358" r:id="rId16"/>
    <p:sldId id="356" r:id="rId17"/>
    <p:sldId id="357" r:id="rId18"/>
    <p:sldId id="365" r:id="rId19"/>
    <p:sldId id="339" r:id="rId20"/>
    <p:sldId id="361" r:id="rId21"/>
    <p:sldId id="363" r:id="rId22"/>
    <p:sldId id="364" r:id="rId23"/>
    <p:sldId id="292" r:id="rId24"/>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4032" userDrawn="1">
          <p15:clr>
            <a:srgbClr val="A4A3A4"/>
          </p15:clr>
        </p15:guide>
        <p15:guide id="2" pos="73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872C5"/>
    <a:srgbClr val="F2F2F2"/>
    <a:srgbClr val="525252"/>
    <a:srgbClr val="00C7FD"/>
    <a:srgbClr val="0068B5"/>
    <a:srgbClr val="004A86"/>
    <a:srgbClr val="FC6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A0CB8-39BB-4D20-8E9C-A0C79E45B68C}" v="293" dt="2023-02-07T08:44:43.83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8" autoAdjust="0"/>
    <p:restoredTop sz="79623" autoAdjust="0"/>
  </p:normalViewPr>
  <p:slideViewPr>
    <p:cSldViewPr snapToGrid="0" snapToObjects="1">
      <p:cViewPr varScale="1">
        <p:scale>
          <a:sx n="61" d="100"/>
          <a:sy n="61" d="100"/>
        </p:scale>
        <p:origin x="516" y="48"/>
      </p:cViewPr>
      <p:guideLst>
        <p:guide orient="horz" pos="4032"/>
        <p:guide pos="739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24360"/>
    </p:cViewPr>
  </p:sorterViewPr>
  <p:notesViewPr>
    <p:cSldViewPr snapToGrid="0" snapToObjects="1">
      <p:cViewPr varScale="1">
        <p:scale>
          <a:sx n="59" d="100"/>
          <a:sy n="59" d="100"/>
        </p:scale>
        <p:origin x="1603"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Wei W" userId="6ab3e5de-75c2-4eb0-b905-47abbf228ff6" providerId="ADAL" clId="{335F0740-C3C2-4458-BCB3-B853C4993716}"/>
    <pc:docChg chg="custSel delSld modSld">
      <pc:chgData name="Wang, Wei W" userId="6ab3e5de-75c2-4eb0-b905-47abbf228ff6" providerId="ADAL" clId="{335F0740-C3C2-4458-BCB3-B853C4993716}" dt="2023-01-06T01:40:35.292" v="185" actId="1076"/>
      <pc:docMkLst>
        <pc:docMk/>
      </pc:docMkLst>
      <pc:sldChg chg="modSp modNotesTx">
        <pc:chgData name="Wang, Wei W" userId="6ab3e5de-75c2-4eb0-b905-47abbf228ff6" providerId="ADAL" clId="{335F0740-C3C2-4458-BCB3-B853C4993716}" dt="2023-01-06T01:37:19.962" v="73" actId="20577"/>
        <pc:sldMkLst>
          <pc:docMk/>
          <pc:sldMk cId="1870366914" sldId="358"/>
        </pc:sldMkLst>
        <pc:spChg chg="mod">
          <ac:chgData name="Wang, Wei W" userId="6ab3e5de-75c2-4eb0-b905-47abbf228ff6" providerId="ADAL" clId="{335F0740-C3C2-4458-BCB3-B853C4993716}" dt="2023-01-06T01:27:44.003" v="57" actId="20577"/>
          <ac:spMkLst>
            <pc:docMk/>
            <pc:sldMk cId="1870366914" sldId="358"/>
            <ac:spMk id="78" creationId="{2F2E4DF9-CB4C-48E2-B889-99812DC9C89B}"/>
          </ac:spMkLst>
        </pc:spChg>
        <pc:spChg chg="mod">
          <ac:chgData name="Wang, Wei W" userId="6ab3e5de-75c2-4eb0-b905-47abbf228ff6" providerId="ADAL" clId="{335F0740-C3C2-4458-BCB3-B853C4993716}" dt="2023-01-06T01:27:38.175" v="41" actId="20577"/>
          <ac:spMkLst>
            <pc:docMk/>
            <pc:sldMk cId="1870366914" sldId="358"/>
            <ac:spMk id="91" creationId="{D1F7C6FF-00DB-4824-BA53-889826E784AE}"/>
          </ac:spMkLst>
        </pc:spChg>
      </pc:sldChg>
      <pc:sldChg chg="del">
        <pc:chgData name="Wang, Wei W" userId="6ab3e5de-75c2-4eb0-b905-47abbf228ff6" providerId="ADAL" clId="{335F0740-C3C2-4458-BCB3-B853C4993716}" dt="2022-12-05T11:25:39.276" v="25" actId="47"/>
        <pc:sldMkLst>
          <pc:docMk/>
          <pc:sldMk cId="193211971" sldId="360"/>
        </pc:sldMkLst>
      </pc:sldChg>
      <pc:sldChg chg="modSp mod">
        <pc:chgData name="Wang, Wei W" userId="6ab3e5de-75c2-4eb0-b905-47abbf228ff6" providerId="ADAL" clId="{335F0740-C3C2-4458-BCB3-B853C4993716}" dt="2023-01-06T01:40:35.292" v="185" actId="1076"/>
        <pc:sldMkLst>
          <pc:docMk/>
          <pc:sldMk cId="1735150275" sldId="363"/>
        </pc:sldMkLst>
        <pc:spChg chg="mod">
          <ac:chgData name="Wang, Wei W" userId="6ab3e5de-75c2-4eb0-b905-47abbf228ff6" providerId="ADAL" clId="{335F0740-C3C2-4458-BCB3-B853C4993716}" dt="2023-01-06T01:40:35.292" v="185" actId="1076"/>
          <ac:spMkLst>
            <pc:docMk/>
            <pc:sldMk cId="1735150275" sldId="363"/>
            <ac:spMk id="10" creationId="{D29D049C-D3C4-4AA7-858A-18633CBC1341}"/>
          </ac:spMkLst>
        </pc:spChg>
      </pc:sldChg>
      <pc:sldChg chg="modSp">
        <pc:chgData name="Wang, Wei W" userId="6ab3e5de-75c2-4eb0-b905-47abbf228ff6" providerId="ADAL" clId="{335F0740-C3C2-4458-BCB3-B853C4993716}" dt="2022-12-05T11:25:14.133" v="24" actId="20577"/>
        <pc:sldMkLst>
          <pc:docMk/>
          <pc:sldMk cId="3091582696" sldId="365"/>
        </pc:sldMkLst>
        <pc:spChg chg="mod">
          <ac:chgData name="Wang, Wei W" userId="6ab3e5de-75c2-4eb0-b905-47abbf228ff6" providerId="ADAL" clId="{335F0740-C3C2-4458-BCB3-B853C4993716}" dt="2022-12-05T11:25:14.133" v="24" actId="20577"/>
          <ac:spMkLst>
            <pc:docMk/>
            <pc:sldMk cId="3091582696" sldId="365"/>
            <ac:spMk id="3" creationId="{684D535C-B6B7-435E-9736-3CDB8984EDD7}"/>
          </ac:spMkLst>
        </pc:spChg>
      </pc:sldChg>
    </pc:docChg>
  </pc:docChgLst>
  <pc:docChgLst>
    <pc:chgData name="Wang, Wei W" userId="6ab3e5de-75c2-4eb0-b905-47abbf228ff6" providerId="ADAL" clId="{86EA0CB8-39BB-4D20-8E9C-A0C79E45B68C}"/>
    <pc:docChg chg="undo custSel modSld sldOrd">
      <pc:chgData name="Wang, Wei W" userId="6ab3e5de-75c2-4eb0-b905-47abbf228ff6" providerId="ADAL" clId="{86EA0CB8-39BB-4D20-8E9C-A0C79E45B68C}" dt="2023-02-16T13:08:58.661" v="585"/>
      <pc:docMkLst>
        <pc:docMk/>
      </pc:docMkLst>
      <pc:sldChg chg="modSp mod">
        <pc:chgData name="Wang, Wei W" userId="6ab3e5de-75c2-4eb0-b905-47abbf228ff6" providerId="ADAL" clId="{86EA0CB8-39BB-4D20-8E9C-A0C79E45B68C}" dt="2023-02-07T13:43:27.621" v="583" actId="14100"/>
        <pc:sldMkLst>
          <pc:docMk/>
          <pc:sldMk cId="661483229" sldId="347"/>
        </pc:sldMkLst>
        <pc:picChg chg="mod">
          <ac:chgData name="Wang, Wei W" userId="6ab3e5de-75c2-4eb0-b905-47abbf228ff6" providerId="ADAL" clId="{86EA0CB8-39BB-4D20-8E9C-A0C79E45B68C}" dt="2023-02-07T13:43:27.621" v="583" actId="14100"/>
          <ac:picMkLst>
            <pc:docMk/>
            <pc:sldMk cId="661483229" sldId="347"/>
            <ac:picMk id="3" creationId="{828A51B0-9D8D-46C9-8667-8DE6965CF93D}"/>
          </ac:picMkLst>
        </pc:picChg>
      </pc:sldChg>
      <pc:sldChg chg="ord">
        <pc:chgData name="Wang, Wei W" userId="6ab3e5de-75c2-4eb0-b905-47abbf228ff6" providerId="ADAL" clId="{86EA0CB8-39BB-4D20-8E9C-A0C79E45B68C}" dt="2023-02-16T13:08:58.661" v="585"/>
        <pc:sldMkLst>
          <pc:docMk/>
          <pc:sldMk cId="2963517029" sldId="357"/>
        </pc:sldMkLst>
      </pc:sldChg>
      <pc:sldChg chg="addSp delSp modSp mod delAnim modAnim">
        <pc:chgData name="Wang, Wei W" userId="6ab3e5de-75c2-4eb0-b905-47abbf228ff6" providerId="ADAL" clId="{86EA0CB8-39BB-4D20-8E9C-A0C79E45B68C}" dt="2023-02-07T08:44:43.834" v="578"/>
        <pc:sldMkLst>
          <pc:docMk/>
          <pc:sldMk cId="1870366914" sldId="358"/>
        </pc:sldMkLst>
        <pc:spChg chg="mod">
          <ac:chgData name="Wang, Wei W" userId="6ab3e5de-75c2-4eb0-b905-47abbf228ff6" providerId="ADAL" clId="{86EA0CB8-39BB-4D20-8E9C-A0C79E45B68C}" dt="2023-02-07T08:29:19.781" v="279" actId="1076"/>
          <ac:spMkLst>
            <pc:docMk/>
            <pc:sldMk cId="1870366914" sldId="358"/>
            <ac:spMk id="5" creationId="{CF5F7570-6EE3-4AB5-A97A-2DA7975900F9}"/>
          </ac:spMkLst>
        </pc:spChg>
        <pc:spChg chg="add del">
          <ac:chgData name="Wang, Wei W" userId="6ab3e5de-75c2-4eb0-b905-47abbf228ff6" providerId="ADAL" clId="{86EA0CB8-39BB-4D20-8E9C-A0C79E45B68C}" dt="2023-02-07T08:32:12.958" v="306" actId="478"/>
          <ac:spMkLst>
            <pc:docMk/>
            <pc:sldMk cId="1870366914" sldId="358"/>
            <ac:spMk id="37" creationId="{82E53445-6901-0438-3540-E64C37835957}"/>
          </ac:spMkLst>
        </pc:spChg>
        <pc:spChg chg="add mod">
          <ac:chgData name="Wang, Wei W" userId="6ab3e5de-75c2-4eb0-b905-47abbf228ff6" providerId="ADAL" clId="{86EA0CB8-39BB-4D20-8E9C-A0C79E45B68C}" dt="2023-02-07T08:39:23.586" v="527" actId="1076"/>
          <ac:spMkLst>
            <pc:docMk/>
            <pc:sldMk cId="1870366914" sldId="358"/>
            <ac:spMk id="41" creationId="{E5BCCA4B-13AD-EFD5-C8EE-D43BB191DE6E}"/>
          </ac:spMkLst>
        </pc:spChg>
        <pc:spChg chg="mod">
          <ac:chgData name="Wang, Wei W" userId="6ab3e5de-75c2-4eb0-b905-47abbf228ff6" providerId="ADAL" clId="{86EA0CB8-39BB-4D20-8E9C-A0C79E45B68C}" dt="2023-02-07T08:38:34.708" v="497" actId="1076"/>
          <ac:spMkLst>
            <pc:docMk/>
            <pc:sldMk cId="1870366914" sldId="358"/>
            <ac:spMk id="62" creationId="{02EC275F-E999-4B76-8F5C-E18C07EF093D}"/>
          </ac:spMkLst>
        </pc:spChg>
        <pc:spChg chg="mod">
          <ac:chgData name="Wang, Wei W" userId="6ab3e5de-75c2-4eb0-b905-47abbf228ff6" providerId="ADAL" clId="{86EA0CB8-39BB-4D20-8E9C-A0C79E45B68C}" dt="2023-02-07T08:28:46.973" v="243" actId="1076"/>
          <ac:spMkLst>
            <pc:docMk/>
            <pc:sldMk cId="1870366914" sldId="358"/>
            <ac:spMk id="65" creationId="{AC92E3A2-B786-48C5-B9A9-5982A9446A88}"/>
          </ac:spMkLst>
        </pc:spChg>
        <pc:spChg chg="mod">
          <ac:chgData name="Wang, Wei W" userId="6ab3e5de-75c2-4eb0-b905-47abbf228ff6" providerId="ADAL" clId="{86EA0CB8-39BB-4D20-8E9C-A0C79E45B68C}" dt="2023-02-07T08:40:35.901" v="567" actId="1076"/>
          <ac:spMkLst>
            <pc:docMk/>
            <pc:sldMk cId="1870366914" sldId="358"/>
            <ac:spMk id="68" creationId="{B0DAE322-A6F9-43B3-B8AD-E1B083594170}"/>
          </ac:spMkLst>
        </pc:spChg>
        <pc:spChg chg="del mod">
          <ac:chgData name="Wang, Wei W" userId="6ab3e5de-75c2-4eb0-b905-47abbf228ff6" providerId="ADAL" clId="{86EA0CB8-39BB-4D20-8E9C-A0C79E45B68C}" dt="2023-02-07T08:25:31.905" v="235" actId="478"/>
          <ac:spMkLst>
            <pc:docMk/>
            <pc:sldMk cId="1870366914" sldId="358"/>
            <ac:spMk id="69" creationId="{A95483B6-2039-487B-A436-244E2B89BC75}"/>
          </ac:spMkLst>
        </pc:spChg>
        <pc:spChg chg="mod">
          <ac:chgData name="Wang, Wei W" userId="6ab3e5de-75c2-4eb0-b905-47abbf228ff6" providerId="ADAL" clId="{86EA0CB8-39BB-4D20-8E9C-A0C79E45B68C}" dt="2023-02-07T08:30:50.080" v="293" actId="1076"/>
          <ac:spMkLst>
            <pc:docMk/>
            <pc:sldMk cId="1870366914" sldId="358"/>
            <ac:spMk id="70" creationId="{4A9A0B9D-7E2C-42A7-8DFF-85E76A00C276}"/>
          </ac:spMkLst>
        </pc:spChg>
        <pc:spChg chg="mod">
          <ac:chgData name="Wang, Wei W" userId="6ab3e5de-75c2-4eb0-b905-47abbf228ff6" providerId="ADAL" clId="{86EA0CB8-39BB-4D20-8E9C-A0C79E45B68C}" dt="2023-02-07T08:42:27.554" v="570" actId="1076"/>
          <ac:spMkLst>
            <pc:docMk/>
            <pc:sldMk cId="1870366914" sldId="358"/>
            <ac:spMk id="71" creationId="{536C8534-E578-46D5-BD49-9B20AA154E93}"/>
          </ac:spMkLst>
        </pc:spChg>
        <pc:spChg chg="mod">
          <ac:chgData name="Wang, Wei W" userId="6ab3e5de-75c2-4eb0-b905-47abbf228ff6" providerId="ADAL" clId="{86EA0CB8-39BB-4D20-8E9C-A0C79E45B68C}" dt="2023-02-07T08:42:27.554" v="570" actId="1076"/>
          <ac:spMkLst>
            <pc:docMk/>
            <pc:sldMk cId="1870366914" sldId="358"/>
            <ac:spMk id="72" creationId="{DA1EE36F-90CD-41FE-877E-4FA40E0D082D}"/>
          </ac:spMkLst>
        </pc:spChg>
        <pc:spChg chg="mod">
          <ac:chgData name="Wang, Wei W" userId="6ab3e5de-75c2-4eb0-b905-47abbf228ff6" providerId="ADAL" clId="{86EA0CB8-39BB-4D20-8E9C-A0C79E45B68C}" dt="2023-02-07T08:42:27.554" v="570" actId="1076"/>
          <ac:spMkLst>
            <pc:docMk/>
            <pc:sldMk cId="1870366914" sldId="358"/>
            <ac:spMk id="73" creationId="{0152D6C3-160D-4EDC-8F90-548A06B39128}"/>
          </ac:spMkLst>
        </pc:spChg>
        <pc:spChg chg="mod">
          <ac:chgData name="Wang, Wei W" userId="6ab3e5de-75c2-4eb0-b905-47abbf228ff6" providerId="ADAL" clId="{86EA0CB8-39BB-4D20-8E9C-A0C79E45B68C}" dt="2023-02-07T08:42:33.264" v="572" actId="1076"/>
          <ac:spMkLst>
            <pc:docMk/>
            <pc:sldMk cId="1870366914" sldId="358"/>
            <ac:spMk id="74" creationId="{0AE92CBB-0E4C-44D9-BA06-EA9B30693E1B}"/>
          </ac:spMkLst>
        </pc:spChg>
        <pc:spChg chg="mod">
          <ac:chgData name="Wang, Wei W" userId="6ab3e5de-75c2-4eb0-b905-47abbf228ff6" providerId="ADAL" clId="{86EA0CB8-39BB-4D20-8E9C-A0C79E45B68C}" dt="2023-02-07T08:42:27.554" v="570" actId="1076"/>
          <ac:spMkLst>
            <pc:docMk/>
            <pc:sldMk cId="1870366914" sldId="358"/>
            <ac:spMk id="75" creationId="{6E087A7C-FFB4-4BD5-961A-146A3E142F2A}"/>
          </ac:spMkLst>
        </pc:spChg>
        <pc:spChg chg="mod">
          <ac:chgData name="Wang, Wei W" userId="6ab3e5de-75c2-4eb0-b905-47abbf228ff6" providerId="ADAL" clId="{86EA0CB8-39BB-4D20-8E9C-A0C79E45B68C}" dt="2023-02-07T08:39:51.466" v="561" actId="20577"/>
          <ac:spMkLst>
            <pc:docMk/>
            <pc:sldMk cId="1870366914" sldId="358"/>
            <ac:spMk id="78" creationId="{2F2E4DF9-CB4C-48E2-B889-99812DC9C89B}"/>
          </ac:spMkLst>
        </pc:spChg>
        <pc:spChg chg="mod">
          <ac:chgData name="Wang, Wei W" userId="6ab3e5de-75c2-4eb0-b905-47abbf228ff6" providerId="ADAL" clId="{86EA0CB8-39BB-4D20-8E9C-A0C79E45B68C}" dt="2023-02-07T08:31:15.515" v="297" actId="1076"/>
          <ac:spMkLst>
            <pc:docMk/>
            <pc:sldMk cId="1870366914" sldId="358"/>
            <ac:spMk id="91" creationId="{D1F7C6FF-00DB-4824-BA53-889826E784AE}"/>
          </ac:spMkLst>
        </pc:spChg>
        <pc:picChg chg="mod">
          <ac:chgData name="Wang, Wei W" userId="6ab3e5de-75c2-4eb0-b905-47abbf228ff6" providerId="ADAL" clId="{86EA0CB8-39BB-4D20-8E9C-A0C79E45B68C}" dt="2023-02-07T08:30:46.003" v="292" actId="14100"/>
          <ac:picMkLst>
            <pc:docMk/>
            <pc:sldMk cId="1870366914" sldId="358"/>
            <ac:picMk id="4" creationId="{F45CEEBA-EF46-47E4-9400-7709B129B54A}"/>
          </ac:picMkLst>
        </pc:picChg>
        <pc:cxnChg chg="add mod">
          <ac:chgData name="Wang, Wei W" userId="6ab3e5de-75c2-4eb0-b905-47abbf228ff6" providerId="ADAL" clId="{86EA0CB8-39BB-4D20-8E9C-A0C79E45B68C}" dt="2023-02-07T08:33:30.020" v="312" actId="208"/>
          <ac:cxnSpMkLst>
            <pc:docMk/>
            <pc:sldMk cId="1870366914" sldId="358"/>
            <ac:cxnSpMk id="23" creationId="{90B0012F-1258-63DB-9858-6A26CAB84030}"/>
          </ac:cxnSpMkLst>
        </pc:cxnChg>
        <pc:cxnChg chg="add del mod">
          <ac:chgData name="Wang, Wei W" userId="6ab3e5de-75c2-4eb0-b905-47abbf228ff6" providerId="ADAL" clId="{86EA0CB8-39BB-4D20-8E9C-A0C79E45B68C}" dt="2023-02-07T08:32:15.975" v="307" actId="478"/>
          <ac:cxnSpMkLst>
            <pc:docMk/>
            <pc:sldMk cId="1870366914" sldId="358"/>
            <ac:cxnSpMk id="35" creationId="{48BA3EB4-1D01-5C2C-62A6-DFBB74D3099F}"/>
          </ac:cxnSpMkLst>
        </pc:cxnChg>
        <pc:cxnChg chg="mod">
          <ac:chgData name="Wang, Wei W" userId="6ab3e5de-75c2-4eb0-b905-47abbf228ff6" providerId="ADAL" clId="{86EA0CB8-39BB-4D20-8E9C-A0C79E45B68C}" dt="2023-02-07T08:30:40.103" v="290" actId="14100"/>
          <ac:cxnSpMkLst>
            <pc:docMk/>
            <pc:sldMk cId="1870366914" sldId="358"/>
            <ac:cxnSpMk id="66" creationId="{6EFC47C3-0928-4507-A02D-A74B4032D403}"/>
          </ac:cxnSpMkLst>
        </pc:cxnChg>
        <pc:cxnChg chg="del mod">
          <ac:chgData name="Wang, Wei W" userId="6ab3e5de-75c2-4eb0-b905-47abbf228ff6" providerId="ADAL" clId="{86EA0CB8-39BB-4D20-8E9C-A0C79E45B68C}" dt="2023-02-07T08:25:26.310" v="232" actId="478"/>
          <ac:cxnSpMkLst>
            <pc:docMk/>
            <pc:sldMk cId="1870366914" sldId="358"/>
            <ac:cxnSpMk id="67" creationId="{B2ADCF40-6A73-4C55-ADFE-3B038BA30E0E}"/>
          </ac:cxnSpMkLst>
        </pc:cxnChg>
        <pc:cxnChg chg="mod">
          <ac:chgData name="Wang, Wei W" userId="6ab3e5de-75c2-4eb0-b905-47abbf228ff6" providerId="ADAL" clId="{86EA0CB8-39BB-4D20-8E9C-A0C79E45B68C}" dt="2023-02-07T08:42:33.264" v="572" actId="1076"/>
          <ac:cxnSpMkLst>
            <pc:docMk/>
            <pc:sldMk cId="1870366914" sldId="358"/>
            <ac:cxnSpMk id="76" creationId="{36CEA482-8D97-42C4-A208-18000B1CA6CF}"/>
          </ac:cxnSpMkLst>
        </pc:cxnChg>
        <pc:cxnChg chg="mod">
          <ac:chgData name="Wang, Wei W" userId="6ab3e5de-75c2-4eb0-b905-47abbf228ff6" providerId="ADAL" clId="{86EA0CB8-39BB-4D20-8E9C-A0C79E45B68C}" dt="2023-02-07T08:32:36.325" v="310" actId="14100"/>
          <ac:cxnSpMkLst>
            <pc:docMk/>
            <pc:sldMk cId="1870366914" sldId="358"/>
            <ac:cxnSpMk id="77" creationId="{9CED64C3-4429-4F86-BF84-40AA16EB475F}"/>
          </ac:cxnSpMkLst>
        </pc:cxnChg>
        <pc:cxnChg chg="mod">
          <ac:chgData name="Wang, Wei W" userId="6ab3e5de-75c2-4eb0-b905-47abbf228ff6" providerId="ADAL" clId="{86EA0CB8-39BB-4D20-8E9C-A0C79E45B68C}" dt="2023-02-07T08:34:07.139" v="313" actId="208"/>
          <ac:cxnSpMkLst>
            <pc:docMk/>
            <pc:sldMk cId="1870366914" sldId="358"/>
            <ac:cxnSpMk id="89" creationId="{8F04DA9B-4768-4276-B564-6B92EE8B1E0F}"/>
          </ac:cxnSpMkLst>
        </pc:cxnChg>
      </pc:sldChg>
      <pc:sldChg chg="delSp modSp mod delAnim modAnim modNotesTx">
        <pc:chgData name="Wang, Wei W" userId="6ab3e5de-75c2-4eb0-b905-47abbf228ff6" providerId="ADAL" clId="{86EA0CB8-39BB-4D20-8E9C-A0C79E45B68C}" dt="2023-02-07T08:20:55.872" v="231"/>
        <pc:sldMkLst>
          <pc:docMk/>
          <pc:sldMk cId="1931196347" sldId="359"/>
        </pc:sldMkLst>
        <pc:spChg chg="mod">
          <ac:chgData name="Wang, Wei W" userId="6ab3e5de-75c2-4eb0-b905-47abbf228ff6" providerId="ADAL" clId="{86EA0CB8-39BB-4D20-8E9C-A0C79E45B68C}" dt="2023-02-07T08:20:55.177" v="229" actId="1076"/>
          <ac:spMkLst>
            <pc:docMk/>
            <pc:sldMk cId="1931196347" sldId="359"/>
            <ac:spMk id="105" creationId="{4B980011-375A-4533-B200-73FC91F04EDA}"/>
          </ac:spMkLst>
        </pc:spChg>
        <pc:spChg chg="del mod">
          <ac:chgData name="Wang, Wei W" userId="6ab3e5de-75c2-4eb0-b905-47abbf228ff6" providerId="ADAL" clId="{86EA0CB8-39BB-4D20-8E9C-A0C79E45B68C}" dt="2023-02-07T08:20:55.872" v="231"/>
          <ac:spMkLst>
            <pc:docMk/>
            <pc:sldMk cId="1931196347" sldId="359"/>
            <ac:spMk id="106" creationId="{7ED74367-6023-4602-B743-7F8C99A48635}"/>
          </ac:spMkLst>
        </pc:spChg>
      </pc:sldChg>
      <pc:sldChg chg="modSp mod">
        <pc:chgData name="Wang, Wei W" userId="6ab3e5de-75c2-4eb0-b905-47abbf228ff6" providerId="ADAL" clId="{86EA0CB8-39BB-4D20-8E9C-A0C79E45B68C}" dt="2023-02-07T10:31:00.536" v="579" actId="20577"/>
        <pc:sldMkLst>
          <pc:docMk/>
          <pc:sldMk cId="1735150275" sldId="363"/>
        </pc:sldMkLst>
        <pc:spChg chg="mod">
          <ac:chgData name="Wang, Wei W" userId="6ab3e5de-75c2-4eb0-b905-47abbf228ff6" providerId="ADAL" clId="{86EA0CB8-39BB-4D20-8E9C-A0C79E45B68C}" dt="2023-02-07T10:31:00.536" v="579" actId="20577"/>
          <ac:spMkLst>
            <pc:docMk/>
            <pc:sldMk cId="1735150275" sldId="363"/>
            <ac:spMk id="10" creationId="{D29D049C-D3C4-4AA7-858A-18633CBC1341}"/>
          </ac:spMkLst>
        </pc:spChg>
      </pc:sldChg>
    </pc:docChg>
  </pc:docChgLst>
  <pc:docChgLst>
    <pc:chgData name="Wang, Wei W" userId="6ab3e5de-75c2-4eb0-b905-47abbf228ff6" providerId="ADAL" clId="{A56F1F95-1B02-46B3-AE64-95F5A2995066}"/>
    <pc:docChg chg="undo custSel addSld delSld modSld">
      <pc:chgData name="Wang, Wei W" userId="6ab3e5de-75c2-4eb0-b905-47abbf228ff6" providerId="ADAL" clId="{A56F1F95-1B02-46B3-AE64-95F5A2995066}" dt="2021-09-21T08:09:59.966" v="2849" actId="478"/>
      <pc:docMkLst>
        <pc:docMk/>
      </pc:docMkLst>
      <pc:sldChg chg="del">
        <pc:chgData name="Wang, Wei W" userId="6ab3e5de-75c2-4eb0-b905-47abbf228ff6" providerId="ADAL" clId="{A56F1F95-1B02-46B3-AE64-95F5A2995066}" dt="2021-09-07T03:06:20.146" v="144" actId="47"/>
        <pc:sldMkLst>
          <pc:docMk/>
          <pc:sldMk cId="2462848399" sldId="266"/>
        </pc:sldMkLst>
      </pc:sldChg>
      <pc:sldChg chg="del">
        <pc:chgData name="Wang, Wei W" userId="6ab3e5de-75c2-4eb0-b905-47abbf228ff6" providerId="ADAL" clId="{A56F1F95-1B02-46B3-AE64-95F5A2995066}" dt="2021-09-07T03:04:07.039" v="1" actId="47"/>
        <pc:sldMkLst>
          <pc:docMk/>
          <pc:sldMk cId="3734415154" sldId="270"/>
        </pc:sldMkLst>
      </pc:sldChg>
      <pc:sldChg chg="del">
        <pc:chgData name="Wang, Wei W" userId="6ab3e5de-75c2-4eb0-b905-47abbf228ff6" providerId="ADAL" clId="{A56F1F95-1B02-46B3-AE64-95F5A2995066}" dt="2021-09-07T03:06:21.384" v="145" actId="47"/>
        <pc:sldMkLst>
          <pc:docMk/>
          <pc:sldMk cId="2771737677" sldId="330"/>
        </pc:sldMkLst>
      </pc:sldChg>
      <pc:sldChg chg="del">
        <pc:chgData name="Wang, Wei W" userId="6ab3e5de-75c2-4eb0-b905-47abbf228ff6" providerId="ADAL" clId="{A56F1F95-1B02-46B3-AE64-95F5A2995066}" dt="2021-09-07T03:04:00.641" v="0" actId="47"/>
        <pc:sldMkLst>
          <pc:docMk/>
          <pc:sldMk cId="3350401156" sldId="331"/>
        </pc:sldMkLst>
      </pc:sldChg>
      <pc:sldChg chg="modSp mod modAnim">
        <pc:chgData name="Wang, Wei W" userId="6ab3e5de-75c2-4eb0-b905-47abbf228ff6" providerId="ADAL" clId="{A56F1F95-1B02-46B3-AE64-95F5A2995066}" dt="2021-09-07T03:12:24.473" v="237" actId="20577"/>
        <pc:sldMkLst>
          <pc:docMk/>
          <pc:sldMk cId="2546215067" sldId="332"/>
        </pc:sldMkLst>
        <pc:spChg chg="mod">
          <ac:chgData name="Wang, Wei W" userId="6ab3e5de-75c2-4eb0-b905-47abbf228ff6" providerId="ADAL" clId="{A56F1F95-1B02-46B3-AE64-95F5A2995066}" dt="2021-09-07T03:05:45.696" v="115" actId="20577"/>
          <ac:spMkLst>
            <pc:docMk/>
            <pc:sldMk cId="2546215067" sldId="332"/>
            <ac:spMk id="4" creationId="{FF03CB4D-333A-42CD-B813-7FC9E236AEB4}"/>
          </ac:spMkLst>
        </pc:spChg>
        <pc:spChg chg="mod">
          <ac:chgData name="Wang, Wei W" userId="6ab3e5de-75c2-4eb0-b905-47abbf228ff6" providerId="ADAL" clId="{A56F1F95-1B02-46B3-AE64-95F5A2995066}" dt="2021-09-07T03:12:24.473" v="237" actId="20577"/>
          <ac:spMkLst>
            <pc:docMk/>
            <pc:sldMk cId="2546215067" sldId="332"/>
            <ac:spMk id="5" creationId="{B278906B-B145-465C-8521-E50FA52357DC}"/>
          </ac:spMkLst>
        </pc:spChg>
      </pc:sldChg>
      <pc:sldChg chg="del">
        <pc:chgData name="Wang, Wei W" userId="6ab3e5de-75c2-4eb0-b905-47abbf228ff6" providerId="ADAL" clId="{A56F1F95-1B02-46B3-AE64-95F5A2995066}" dt="2021-09-07T03:04:07.039" v="1" actId="47"/>
        <pc:sldMkLst>
          <pc:docMk/>
          <pc:sldMk cId="1165427193" sldId="333"/>
        </pc:sldMkLst>
      </pc:sldChg>
      <pc:sldChg chg="modSp add mod modAnim">
        <pc:chgData name="Wang, Wei W" userId="6ab3e5de-75c2-4eb0-b905-47abbf228ff6" providerId="ADAL" clId="{A56F1F95-1B02-46B3-AE64-95F5A2995066}" dt="2021-09-09T08:45:23.725" v="979" actId="20577"/>
        <pc:sldMkLst>
          <pc:docMk/>
          <pc:sldMk cId="2107167657" sldId="333"/>
        </pc:sldMkLst>
        <pc:spChg chg="mod">
          <ac:chgData name="Wang, Wei W" userId="6ab3e5de-75c2-4eb0-b905-47abbf228ff6" providerId="ADAL" clId="{A56F1F95-1B02-46B3-AE64-95F5A2995066}" dt="2021-09-08T06:14:26.855" v="250" actId="20577"/>
          <ac:spMkLst>
            <pc:docMk/>
            <pc:sldMk cId="2107167657" sldId="333"/>
            <ac:spMk id="4" creationId="{FF03CB4D-333A-42CD-B813-7FC9E236AEB4}"/>
          </ac:spMkLst>
        </pc:spChg>
        <pc:spChg chg="mod">
          <ac:chgData name="Wang, Wei W" userId="6ab3e5de-75c2-4eb0-b905-47abbf228ff6" providerId="ADAL" clId="{A56F1F95-1B02-46B3-AE64-95F5A2995066}" dt="2021-09-09T08:45:23.725" v="979" actId="20577"/>
          <ac:spMkLst>
            <pc:docMk/>
            <pc:sldMk cId="2107167657" sldId="333"/>
            <ac:spMk id="5" creationId="{B278906B-B145-465C-8521-E50FA52357DC}"/>
          </ac:spMkLst>
        </pc:spChg>
      </pc:sldChg>
      <pc:sldChg chg="new del">
        <pc:chgData name="Wang, Wei W" userId="6ab3e5de-75c2-4eb0-b905-47abbf228ff6" providerId="ADAL" clId="{A56F1F95-1B02-46B3-AE64-95F5A2995066}" dt="2021-09-13T06:19:42.500" v="981" actId="680"/>
        <pc:sldMkLst>
          <pc:docMk/>
          <pc:sldMk cId="1041359587" sldId="334"/>
        </pc:sldMkLst>
      </pc:sldChg>
      <pc:sldChg chg="del">
        <pc:chgData name="Wang, Wei W" userId="6ab3e5de-75c2-4eb0-b905-47abbf228ff6" providerId="ADAL" clId="{A56F1F95-1B02-46B3-AE64-95F5A2995066}" dt="2021-09-07T03:04:07.039" v="1" actId="47"/>
        <pc:sldMkLst>
          <pc:docMk/>
          <pc:sldMk cId="3490058656" sldId="334"/>
        </pc:sldMkLst>
      </pc:sldChg>
      <pc:sldChg chg="addSp delSp modSp add mod modAnim">
        <pc:chgData name="Wang, Wei W" userId="6ab3e5de-75c2-4eb0-b905-47abbf228ff6" providerId="ADAL" clId="{A56F1F95-1B02-46B3-AE64-95F5A2995066}" dt="2021-09-21T08:09:59.966" v="2849" actId="478"/>
        <pc:sldMkLst>
          <pc:docMk/>
          <pc:sldMk cId="3494627505" sldId="334"/>
        </pc:sldMkLst>
        <pc:spChg chg="add del">
          <ac:chgData name="Wang, Wei W" userId="6ab3e5de-75c2-4eb0-b905-47abbf228ff6" providerId="ADAL" clId="{A56F1F95-1B02-46B3-AE64-95F5A2995066}" dt="2021-09-21T08:09:59.966" v="2849" actId="478"/>
          <ac:spMkLst>
            <pc:docMk/>
            <pc:sldMk cId="3494627505" sldId="334"/>
            <ac:spMk id="2" creationId="{CF038953-D6D3-4B55-B85D-9CCBDFC73E1F}"/>
          </ac:spMkLst>
        </pc:spChg>
        <pc:spChg chg="mod">
          <ac:chgData name="Wang, Wei W" userId="6ab3e5de-75c2-4eb0-b905-47abbf228ff6" providerId="ADAL" clId="{A56F1F95-1B02-46B3-AE64-95F5A2995066}" dt="2021-09-13T06:20:20.664" v="1009" actId="20577"/>
          <ac:spMkLst>
            <pc:docMk/>
            <pc:sldMk cId="3494627505" sldId="334"/>
            <ac:spMk id="4" creationId="{FF03CB4D-333A-42CD-B813-7FC9E236AEB4}"/>
          </ac:spMkLst>
        </pc:spChg>
        <pc:spChg chg="mod">
          <ac:chgData name="Wang, Wei W" userId="6ab3e5de-75c2-4eb0-b905-47abbf228ff6" providerId="ADAL" clId="{A56F1F95-1B02-46B3-AE64-95F5A2995066}" dt="2021-09-13T06:46:16.050" v="2848" actId="20577"/>
          <ac:spMkLst>
            <pc:docMk/>
            <pc:sldMk cId="3494627505" sldId="334"/>
            <ac:spMk id="5" creationId="{B278906B-B145-465C-8521-E50FA52357DC}"/>
          </ac:spMkLst>
        </pc:spChg>
      </pc:sldChg>
      <pc:sldChg chg="del">
        <pc:chgData name="Wang, Wei W" userId="6ab3e5de-75c2-4eb0-b905-47abbf228ff6" providerId="ADAL" clId="{A56F1F95-1B02-46B3-AE64-95F5A2995066}" dt="2021-09-07T03:04:07.039" v="1" actId="47"/>
        <pc:sldMkLst>
          <pc:docMk/>
          <pc:sldMk cId="3673122206" sldId="335"/>
        </pc:sldMkLst>
      </pc:sldChg>
      <pc:sldChg chg="del">
        <pc:chgData name="Wang, Wei W" userId="6ab3e5de-75c2-4eb0-b905-47abbf228ff6" providerId="ADAL" clId="{A56F1F95-1B02-46B3-AE64-95F5A2995066}" dt="2021-09-07T03:04:07.039" v="1" actId="47"/>
        <pc:sldMkLst>
          <pc:docMk/>
          <pc:sldMk cId="40698938" sldId="336"/>
        </pc:sldMkLst>
      </pc:sldChg>
      <pc:sldChg chg="del">
        <pc:chgData name="Wang, Wei W" userId="6ab3e5de-75c2-4eb0-b905-47abbf228ff6" providerId="ADAL" clId="{A56F1F95-1B02-46B3-AE64-95F5A2995066}" dt="2021-09-07T03:04:07.039" v="1" actId="47"/>
        <pc:sldMkLst>
          <pc:docMk/>
          <pc:sldMk cId="3464692453" sldId="337"/>
        </pc:sldMkLst>
      </pc:sldChg>
      <pc:sldChg chg="del">
        <pc:chgData name="Wang, Wei W" userId="6ab3e5de-75c2-4eb0-b905-47abbf228ff6" providerId="ADAL" clId="{A56F1F95-1B02-46B3-AE64-95F5A2995066}" dt="2021-09-07T03:04:07.039" v="1" actId="47"/>
        <pc:sldMkLst>
          <pc:docMk/>
          <pc:sldMk cId="2509918487" sldId="338"/>
        </pc:sldMkLst>
      </pc:sldChg>
      <pc:sldChg chg="del">
        <pc:chgData name="Wang, Wei W" userId="6ab3e5de-75c2-4eb0-b905-47abbf228ff6" providerId="ADAL" clId="{A56F1F95-1B02-46B3-AE64-95F5A2995066}" dt="2021-09-07T03:04:07.039" v="1" actId="47"/>
        <pc:sldMkLst>
          <pc:docMk/>
          <pc:sldMk cId="685069778" sldId="339"/>
        </pc:sldMkLst>
      </pc:sldChg>
      <pc:sldChg chg="del">
        <pc:chgData name="Wang, Wei W" userId="6ab3e5de-75c2-4eb0-b905-47abbf228ff6" providerId="ADAL" clId="{A56F1F95-1B02-46B3-AE64-95F5A2995066}" dt="2021-09-07T03:04:07.039" v="1" actId="47"/>
        <pc:sldMkLst>
          <pc:docMk/>
          <pc:sldMk cId="97553074" sldId="340"/>
        </pc:sldMkLst>
      </pc:sldChg>
      <pc:sldChg chg="del">
        <pc:chgData name="Wang, Wei W" userId="6ab3e5de-75c2-4eb0-b905-47abbf228ff6" providerId="ADAL" clId="{A56F1F95-1B02-46B3-AE64-95F5A2995066}" dt="2021-09-07T03:04:07.039" v="1" actId="47"/>
        <pc:sldMkLst>
          <pc:docMk/>
          <pc:sldMk cId="521045868" sldId="341"/>
        </pc:sldMkLst>
      </pc:sldChg>
      <pc:sldChg chg="del">
        <pc:chgData name="Wang, Wei W" userId="6ab3e5de-75c2-4eb0-b905-47abbf228ff6" providerId="ADAL" clId="{A56F1F95-1B02-46B3-AE64-95F5A2995066}" dt="2021-09-07T03:04:07.039" v="1" actId="47"/>
        <pc:sldMkLst>
          <pc:docMk/>
          <pc:sldMk cId="3782181969" sldId="342"/>
        </pc:sldMkLst>
      </pc:sldChg>
      <pc:sldChg chg="del">
        <pc:chgData name="Wang, Wei W" userId="6ab3e5de-75c2-4eb0-b905-47abbf228ff6" providerId="ADAL" clId="{A56F1F95-1B02-46B3-AE64-95F5A2995066}" dt="2021-09-07T03:04:07.039" v="1" actId="47"/>
        <pc:sldMkLst>
          <pc:docMk/>
          <pc:sldMk cId="4040252082" sldId="343"/>
        </pc:sldMkLst>
      </pc:sldChg>
      <pc:sldChg chg="del">
        <pc:chgData name="Wang, Wei W" userId="6ab3e5de-75c2-4eb0-b905-47abbf228ff6" providerId="ADAL" clId="{A56F1F95-1B02-46B3-AE64-95F5A2995066}" dt="2021-09-07T03:04:07.039" v="1" actId="47"/>
        <pc:sldMkLst>
          <pc:docMk/>
          <pc:sldMk cId="1830292813" sldId="344"/>
        </pc:sldMkLst>
      </pc:sldChg>
      <pc:sldChg chg="del">
        <pc:chgData name="Wang, Wei W" userId="6ab3e5de-75c2-4eb0-b905-47abbf228ff6" providerId="ADAL" clId="{A56F1F95-1B02-46B3-AE64-95F5A2995066}" dt="2021-09-07T03:04:07.039" v="1" actId="47"/>
        <pc:sldMkLst>
          <pc:docMk/>
          <pc:sldMk cId="3578154442" sldId="345"/>
        </pc:sldMkLst>
      </pc:sldChg>
      <pc:sldChg chg="del">
        <pc:chgData name="Wang, Wei W" userId="6ab3e5de-75c2-4eb0-b905-47abbf228ff6" providerId="ADAL" clId="{A56F1F95-1B02-46B3-AE64-95F5A2995066}" dt="2021-09-07T03:04:07.039" v="1" actId="47"/>
        <pc:sldMkLst>
          <pc:docMk/>
          <pc:sldMk cId="211861888" sldId="346"/>
        </pc:sldMkLst>
      </pc:sldChg>
      <pc:sldChg chg="del">
        <pc:chgData name="Wang, Wei W" userId="6ab3e5de-75c2-4eb0-b905-47abbf228ff6" providerId="ADAL" clId="{A56F1F95-1B02-46B3-AE64-95F5A2995066}" dt="2021-09-07T03:04:07.039" v="1" actId="47"/>
        <pc:sldMkLst>
          <pc:docMk/>
          <pc:sldMk cId="1531774624" sldId="347"/>
        </pc:sldMkLst>
      </pc:sldChg>
      <pc:sldChg chg="del">
        <pc:chgData name="Wang, Wei W" userId="6ab3e5de-75c2-4eb0-b905-47abbf228ff6" providerId="ADAL" clId="{A56F1F95-1B02-46B3-AE64-95F5A2995066}" dt="2021-09-07T03:04:07.039" v="1" actId="47"/>
        <pc:sldMkLst>
          <pc:docMk/>
          <pc:sldMk cId="3885200579" sldId="348"/>
        </pc:sldMkLst>
      </pc:sldChg>
      <pc:sldChg chg="del">
        <pc:chgData name="Wang, Wei W" userId="6ab3e5de-75c2-4eb0-b905-47abbf228ff6" providerId="ADAL" clId="{A56F1F95-1B02-46B3-AE64-95F5A2995066}" dt="2021-09-07T03:04:07.039" v="1" actId="47"/>
        <pc:sldMkLst>
          <pc:docMk/>
          <pc:sldMk cId="4038808929" sldId="349"/>
        </pc:sldMkLst>
      </pc:sldChg>
      <pc:sldChg chg="del">
        <pc:chgData name="Wang, Wei W" userId="6ab3e5de-75c2-4eb0-b905-47abbf228ff6" providerId="ADAL" clId="{A56F1F95-1B02-46B3-AE64-95F5A2995066}" dt="2021-09-07T03:04:07.039" v="1" actId="47"/>
        <pc:sldMkLst>
          <pc:docMk/>
          <pc:sldMk cId="4157013534" sldId="350"/>
        </pc:sldMkLst>
      </pc:sldChg>
    </pc:docChg>
  </pc:docChgLst>
  <pc:docChgLst>
    <pc:chgData name="Wang, Wei W" userId="6ab3e5de-75c2-4eb0-b905-47abbf228ff6" providerId="ADAL" clId="{CBFECFDA-5B87-4E24-8413-229EB234D2EA}"/>
    <pc:docChg chg="undo redo custSel addSld delSld modSld sldOrd">
      <pc:chgData name="Wang, Wei W" userId="6ab3e5de-75c2-4eb0-b905-47abbf228ff6" providerId="ADAL" clId="{CBFECFDA-5B87-4E24-8413-229EB234D2EA}" dt="2022-11-16T15:49:51.004" v="37071"/>
      <pc:docMkLst>
        <pc:docMk/>
      </pc:docMkLst>
      <pc:sldChg chg="modSp mod modNotesTx">
        <pc:chgData name="Wang, Wei W" userId="6ab3e5de-75c2-4eb0-b905-47abbf228ff6" providerId="ADAL" clId="{CBFECFDA-5B87-4E24-8413-229EB234D2EA}" dt="2022-10-27T02:57:42.251" v="34604" actId="20577"/>
        <pc:sldMkLst>
          <pc:docMk/>
          <pc:sldMk cId="3102934450" sldId="262"/>
        </pc:sldMkLst>
        <pc:spChg chg="mod">
          <ac:chgData name="Wang, Wei W" userId="6ab3e5de-75c2-4eb0-b905-47abbf228ff6" providerId="ADAL" clId="{CBFECFDA-5B87-4E24-8413-229EB234D2EA}" dt="2022-10-08T08:16:19.630" v="3" actId="20577"/>
          <ac:spMkLst>
            <pc:docMk/>
            <pc:sldMk cId="3102934450" sldId="262"/>
            <ac:spMk id="6" creationId="{C3A6ED08-422D-4B51-9045-8E7D534C0A85}"/>
          </ac:spMkLst>
        </pc:spChg>
      </pc:sldChg>
      <pc:sldChg chg="modSp mod modNotesTx">
        <pc:chgData name="Wang, Wei W" userId="6ab3e5de-75c2-4eb0-b905-47abbf228ff6" providerId="ADAL" clId="{CBFECFDA-5B87-4E24-8413-229EB234D2EA}" dt="2022-11-15T01:11:11.775" v="34681" actId="108"/>
        <pc:sldMkLst>
          <pc:docMk/>
          <pc:sldMk cId="3490058656" sldId="335"/>
        </pc:sldMkLst>
        <pc:spChg chg="mod">
          <ac:chgData name="Wang, Wei W" userId="6ab3e5de-75c2-4eb0-b905-47abbf228ff6" providerId="ADAL" clId="{CBFECFDA-5B87-4E24-8413-229EB234D2EA}" dt="2022-11-15T01:11:11.775" v="34681" actId="108"/>
          <ac:spMkLst>
            <pc:docMk/>
            <pc:sldMk cId="3490058656" sldId="335"/>
            <ac:spMk id="5" creationId="{33B525AA-85FF-4C19-9919-12FC37027247}"/>
          </ac:spMkLst>
        </pc:spChg>
      </pc:sldChg>
      <pc:sldChg chg="addSp delSp modSp add mod ord delAnim modAnim modNotesTx">
        <pc:chgData name="Wang, Wei W" userId="6ab3e5de-75c2-4eb0-b905-47abbf228ff6" providerId="ADAL" clId="{CBFECFDA-5B87-4E24-8413-229EB234D2EA}" dt="2022-10-27T01:52:20.066" v="33993" actId="20577"/>
        <pc:sldMkLst>
          <pc:docMk/>
          <pc:sldMk cId="40698938" sldId="336"/>
        </pc:sldMkLst>
        <pc:spChg chg="mod">
          <ac:chgData name="Wang, Wei W" userId="6ab3e5de-75c2-4eb0-b905-47abbf228ff6" providerId="ADAL" clId="{CBFECFDA-5B87-4E24-8413-229EB234D2EA}" dt="2022-10-18T07:08:08.218" v="7620" actId="20577"/>
          <ac:spMkLst>
            <pc:docMk/>
            <pc:sldMk cId="40698938" sldId="336"/>
            <ac:spMk id="2" creationId="{AD974A7A-0324-48FD-A9DE-88212F85FD90}"/>
          </ac:spMkLst>
        </pc:spChg>
        <pc:spChg chg="mod">
          <ac:chgData name="Wang, Wei W" userId="6ab3e5de-75c2-4eb0-b905-47abbf228ff6" providerId="ADAL" clId="{CBFECFDA-5B87-4E24-8413-229EB234D2EA}" dt="2022-10-26T08:38:48.609" v="33491" actId="20577"/>
          <ac:spMkLst>
            <pc:docMk/>
            <pc:sldMk cId="40698938" sldId="336"/>
            <ac:spMk id="3" creationId="{EDEC80F2-1CBA-4CEC-BED5-F8382F69B6A1}"/>
          </ac:spMkLst>
        </pc:spChg>
        <pc:spChg chg="mod">
          <ac:chgData name="Wang, Wei W" userId="6ab3e5de-75c2-4eb0-b905-47abbf228ff6" providerId="ADAL" clId="{CBFECFDA-5B87-4E24-8413-229EB234D2EA}" dt="2022-10-18T11:13:07.850" v="12727" actId="1076"/>
          <ac:spMkLst>
            <pc:docMk/>
            <pc:sldMk cId="40698938" sldId="336"/>
            <ac:spMk id="4" creationId="{326BC637-3DAC-4833-98B0-26F8243C037A}"/>
          </ac:spMkLst>
        </pc:spChg>
        <pc:spChg chg="mod">
          <ac:chgData name="Wang, Wei W" userId="6ab3e5de-75c2-4eb0-b905-47abbf228ff6" providerId="ADAL" clId="{CBFECFDA-5B87-4E24-8413-229EB234D2EA}" dt="2022-10-18T11:13:07.850" v="12727" actId="1076"/>
          <ac:spMkLst>
            <pc:docMk/>
            <pc:sldMk cId="40698938" sldId="336"/>
            <ac:spMk id="5" creationId="{DE8A4578-42A3-44D5-9F68-FAC19632DFBB}"/>
          </ac:spMkLst>
        </pc:spChg>
        <pc:spChg chg="mod">
          <ac:chgData name="Wang, Wei W" userId="6ab3e5de-75c2-4eb0-b905-47abbf228ff6" providerId="ADAL" clId="{CBFECFDA-5B87-4E24-8413-229EB234D2EA}" dt="2022-10-18T11:13:07.850" v="12727" actId="1076"/>
          <ac:spMkLst>
            <pc:docMk/>
            <pc:sldMk cId="40698938" sldId="336"/>
            <ac:spMk id="7" creationId="{949C1F82-57B0-4706-9362-91116EAE8277}"/>
          </ac:spMkLst>
        </pc:spChg>
        <pc:spChg chg="mod">
          <ac:chgData name="Wang, Wei W" userId="6ab3e5de-75c2-4eb0-b905-47abbf228ff6" providerId="ADAL" clId="{CBFECFDA-5B87-4E24-8413-229EB234D2EA}" dt="2022-10-18T11:13:07.850" v="12727" actId="1076"/>
          <ac:spMkLst>
            <pc:docMk/>
            <pc:sldMk cId="40698938" sldId="336"/>
            <ac:spMk id="8" creationId="{AF4CA5C9-453D-4FCC-9035-B51D69532CBC}"/>
          </ac:spMkLst>
        </pc:spChg>
        <pc:spChg chg="del">
          <ac:chgData name="Wang, Wei W" userId="6ab3e5de-75c2-4eb0-b905-47abbf228ff6" providerId="ADAL" clId="{CBFECFDA-5B87-4E24-8413-229EB234D2EA}" dt="2022-10-08T08:51:25.719" v="77" actId="478"/>
          <ac:spMkLst>
            <pc:docMk/>
            <pc:sldMk cId="40698938" sldId="336"/>
            <ac:spMk id="9" creationId="{864F61C5-6B5E-43AF-B96B-04A901E02F7D}"/>
          </ac:spMkLst>
        </pc:spChg>
        <pc:picChg chg="del mod">
          <ac:chgData name="Wang, Wei W" userId="6ab3e5de-75c2-4eb0-b905-47abbf228ff6" providerId="ADAL" clId="{CBFECFDA-5B87-4E24-8413-229EB234D2EA}" dt="2022-10-18T11:12:48.265" v="12723" actId="478"/>
          <ac:picMkLst>
            <pc:docMk/>
            <pc:sldMk cId="40698938" sldId="336"/>
            <ac:picMk id="6" creationId="{EC9A759B-6655-4FD3-8457-13948F0DE748}"/>
          </ac:picMkLst>
        </pc:picChg>
        <pc:picChg chg="add mod ord">
          <ac:chgData name="Wang, Wei W" userId="6ab3e5de-75c2-4eb0-b905-47abbf228ff6" providerId="ADAL" clId="{CBFECFDA-5B87-4E24-8413-229EB234D2EA}" dt="2022-10-26T09:03:31.106" v="33723" actId="1076"/>
          <ac:picMkLst>
            <pc:docMk/>
            <pc:sldMk cId="40698938" sldId="336"/>
            <ac:picMk id="9" creationId="{878CF51C-0EDB-4A70-988E-F37E9B36A34F}"/>
          </ac:picMkLst>
        </pc:picChg>
        <pc:picChg chg="add del mod">
          <ac:chgData name="Wang, Wei W" userId="6ab3e5de-75c2-4eb0-b905-47abbf228ff6" providerId="ADAL" clId="{CBFECFDA-5B87-4E24-8413-229EB234D2EA}" dt="2022-10-18T11:10:29.806" v="12716" actId="931"/>
          <ac:picMkLst>
            <pc:docMk/>
            <pc:sldMk cId="40698938" sldId="336"/>
            <ac:picMk id="12" creationId="{98EA1DB3-195C-413E-A472-D9860612C1BC}"/>
          </ac:picMkLst>
        </pc:picChg>
        <pc:picChg chg="add del mod ord">
          <ac:chgData name="Wang, Wei W" userId="6ab3e5de-75c2-4eb0-b905-47abbf228ff6" providerId="ADAL" clId="{CBFECFDA-5B87-4E24-8413-229EB234D2EA}" dt="2022-10-26T09:02:53.028" v="33715" actId="478"/>
          <ac:picMkLst>
            <pc:docMk/>
            <pc:sldMk cId="40698938" sldId="336"/>
            <ac:picMk id="14" creationId="{6723E81D-5B42-47FA-B86F-91CF21150FC7}"/>
          </ac:picMkLst>
        </pc:picChg>
      </pc:sldChg>
      <pc:sldChg chg="modSp mod modNotesTx">
        <pc:chgData name="Wang, Wei W" userId="6ab3e5de-75c2-4eb0-b905-47abbf228ff6" providerId="ADAL" clId="{CBFECFDA-5B87-4E24-8413-229EB234D2EA}" dt="2022-10-27T02:19:23.219" v="34206" actId="20577"/>
        <pc:sldMkLst>
          <pc:docMk/>
          <pc:sldMk cId="2509918487" sldId="338"/>
        </pc:sldMkLst>
        <pc:spChg chg="mod">
          <ac:chgData name="Wang, Wei W" userId="6ab3e5de-75c2-4eb0-b905-47abbf228ff6" providerId="ADAL" clId="{CBFECFDA-5B87-4E24-8413-229EB234D2EA}" dt="2022-10-19T06:13:36.529" v="19839" actId="1076"/>
          <ac:spMkLst>
            <pc:docMk/>
            <pc:sldMk cId="2509918487" sldId="338"/>
            <ac:spMk id="5" creationId="{CF5F7570-6EE3-4AB5-A97A-2DA7975900F9}"/>
          </ac:spMkLst>
        </pc:spChg>
      </pc:sldChg>
      <pc:sldChg chg="addSp delSp modSp mod modNotesTx">
        <pc:chgData name="Wang, Wei W" userId="6ab3e5de-75c2-4eb0-b905-47abbf228ff6" providerId="ADAL" clId="{CBFECFDA-5B87-4E24-8413-229EB234D2EA}" dt="2022-10-27T02:47:07.613" v="34505" actId="20577"/>
        <pc:sldMkLst>
          <pc:docMk/>
          <pc:sldMk cId="685069778" sldId="339"/>
        </pc:sldMkLst>
        <pc:spChg chg="add del mod">
          <ac:chgData name="Wang, Wei W" userId="6ab3e5de-75c2-4eb0-b905-47abbf228ff6" providerId="ADAL" clId="{CBFECFDA-5B87-4E24-8413-229EB234D2EA}" dt="2022-10-25T02:46:43.156" v="27401"/>
          <ac:spMkLst>
            <pc:docMk/>
            <pc:sldMk cId="685069778" sldId="339"/>
            <ac:spMk id="8" creationId="{39175E83-2F05-493B-9C4C-CB5AD6DA133B}"/>
          </ac:spMkLst>
        </pc:spChg>
        <pc:spChg chg="add mod">
          <ac:chgData name="Wang, Wei W" userId="6ab3e5de-75c2-4eb0-b905-47abbf228ff6" providerId="ADAL" clId="{CBFECFDA-5B87-4E24-8413-229EB234D2EA}" dt="2022-10-25T02:46:46.906" v="27402" actId="1076"/>
          <ac:spMkLst>
            <pc:docMk/>
            <pc:sldMk cId="685069778" sldId="339"/>
            <ac:spMk id="9" creationId="{9CD9D767-BB1B-48F2-AEB1-E63967E39648}"/>
          </ac:spMkLst>
        </pc:spChg>
        <pc:spChg chg="add mod">
          <ac:chgData name="Wang, Wei W" userId="6ab3e5de-75c2-4eb0-b905-47abbf228ff6" providerId="ADAL" clId="{CBFECFDA-5B87-4E24-8413-229EB234D2EA}" dt="2022-10-25T02:46:58.209" v="27415" actId="20577"/>
          <ac:spMkLst>
            <pc:docMk/>
            <pc:sldMk cId="685069778" sldId="339"/>
            <ac:spMk id="10" creationId="{45472449-9E62-4212-A350-D73843159C21}"/>
          </ac:spMkLst>
        </pc:spChg>
        <pc:cxnChg chg="add mod">
          <ac:chgData name="Wang, Wei W" userId="6ab3e5de-75c2-4eb0-b905-47abbf228ff6" providerId="ADAL" clId="{CBFECFDA-5B87-4E24-8413-229EB234D2EA}" dt="2022-10-25T02:57:36.229" v="27919" actId="14100"/>
          <ac:cxnSpMkLst>
            <pc:docMk/>
            <pc:sldMk cId="685069778" sldId="339"/>
            <ac:cxnSpMk id="5" creationId="{E6FB9211-2A66-409F-9D2A-D36FEBD65E1C}"/>
          </ac:cxnSpMkLst>
        </pc:cxnChg>
      </pc:sldChg>
      <pc:sldChg chg="modSp mod">
        <pc:chgData name="Wang, Wei W" userId="6ab3e5de-75c2-4eb0-b905-47abbf228ff6" providerId="ADAL" clId="{CBFECFDA-5B87-4E24-8413-229EB234D2EA}" dt="2022-11-15T01:54:49.793" v="34716" actId="108"/>
        <pc:sldMkLst>
          <pc:docMk/>
          <pc:sldMk cId="2660794989" sldId="342"/>
        </pc:sldMkLst>
        <pc:spChg chg="mod">
          <ac:chgData name="Wang, Wei W" userId="6ab3e5de-75c2-4eb0-b905-47abbf228ff6" providerId="ADAL" clId="{CBFECFDA-5B87-4E24-8413-229EB234D2EA}" dt="2022-11-15T01:54:49.793" v="34716" actId="108"/>
          <ac:spMkLst>
            <pc:docMk/>
            <pc:sldMk cId="2660794989" sldId="342"/>
            <ac:spMk id="5" creationId="{33B525AA-85FF-4C19-9919-12FC37027247}"/>
          </ac:spMkLst>
        </pc:spChg>
      </pc:sldChg>
      <pc:sldChg chg="addSp modSp mod modAnim modNotesTx">
        <pc:chgData name="Wang, Wei W" userId="6ab3e5de-75c2-4eb0-b905-47abbf228ff6" providerId="ADAL" clId="{CBFECFDA-5B87-4E24-8413-229EB234D2EA}" dt="2022-11-16T15:04:06.793" v="37043"/>
        <pc:sldMkLst>
          <pc:docMk/>
          <pc:sldMk cId="661483229" sldId="347"/>
        </pc:sldMkLst>
        <pc:spChg chg="mod">
          <ac:chgData name="Wang, Wei W" userId="6ab3e5de-75c2-4eb0-b905-47abbf228ff6" providerId="ADAL" clId="{CBFECFDA-5B87-4E24-8413-229EB234D2EA}" dt="2022-11-15T05:38:49.804" v="36158" actId="6549"/>
          <ac:spMkLst>
            <pc:docMk/>
            <pc:sldMk cId="661483229" sldId="347"/>
            <ac:spMk id="5" creationId="{33B525AA-85FF-4C19-9919-12FC37027247}"/>
          </ac:spMkLst>
        </pc:spChg>
        <pc:spChg chg="add mod">
          <ac:chgData name="Wang, Wei W" userId="6ab3e5de-75c2-4eb0-b905-47abbf228ff6" providerId="ADAL" clId="{CBFECFDA-5B87-4E24-8413-229EB234D2EA}" dt="2022-11-16T15:02:47.062" v="37039" actId="20577"/>
          <ac:spMkLst>
            <pc:docMk/>
            <pc:sldMk cId="661483229" sldId="347"/>
            <ac:spMk id="6" creationId="{369712C1-3B86-4B02-B1D8-246558C86471}"/>
          </ac:spMkLst>
        </pc:spChg>
        <pc:picChg chg="mod">
          <ac:chgData name="Wang, Wei W" userId="6ab3e5de-75c2-4eb0-b905-47abbf228ff6" providerId="ADAL" clId="{CBFECFDA-5B87-4E24-8413-229EB234D2EA}" dt="2022-11-15T06:00:55.976" v="36929" actId="1076"/>
          <ac:picMkLst>
            <pc:docMk/>
            <pc:sldMk cId="661483229" sldId="347"/>
            <ac:picMk id="3" creationId="{828A51B0-9D8D-46C9-8667-8DE6965CF93D}"/>
          </ac:picMkLst>
        </pc:picChg>
      </pc:sldChg>
      <pc:sldChg chg="modSp mod">
        <pc:chgData name="Wang, Wei W" userId="6ab3e5de-75c2-4eb0-b905-47abbf228ff6" providerId="ADAL" clId="{CBFECFDA-5B87-4E24-8413-229EB234D2EA}" dt="2022-11-16T15:42:19.665" v="37055" actId="20577"/>
        <pc:sldMkLst>
          <pc:docMk/>
          <pc:sldMk cId="2697057157" sldId="349"/>
        </pc:sldMkLst>
        <pc:spChg chg="mod">
          <ac:chgData name="Wang, Wei W" userId="6ab3e5de-75c2-4eb0-b905-47abbf228ff6" providerId="ADAL" clId="{CBFECFDA-5B87-4E24-8413-229EB234D2EA}" dt="2022-11-16T15:42:19.665" v="37055" actId="20577"/>
          <ac:spMkLst>
            <pc:docMk/>
            <pc:sldMk cId="2697057157" sldId="349"/>
            <ac:spMk id="4" creationId="{1E9414FE-4239-4E33-B56D-C3587A7EE748}"/>
          </ac:spMkLst>
        </pc:spChg>
      </pc:sldChg>
      <pc:sldChg chg="addSp delSp modSp mod modNotesTx">
        <pc:chgData name="Wang, Wei W" userId="6ab3e5de-75c2-4eb0-b905-47abbf228ff6" providerId="ADAL" clId="{CBFECFDA-5B87-4E24-8413-229EB234D2EA}" dt="2022-10-27T02:05:47.020" v="34170" actId="1076"/>
        <pc:sldMkLst>
          <pc:docMk/>
          <pc:sldMk cId="1413740773" sldId="354"/>
        </pc:sldMkLst>
        <pc:picChg chg="add mod ord">
          <ac:chgData name="Wang, Wei W" userId="6ab3e5de-75c2-4eb0-b905-47abbf228ff6" providerId="ADAL" clId="{CBFECFDA-5B87-4E24-8413-229EB234D2EA}" dt="2022-10-27T02:05:47.020" v="34170" actId="1076"/>
          <ac:picMkLst>
            <pc:docMk/>
            <pc:sldMk cId="1413740773" sldId="354"/>
            <ac:picMk id="3" creationId="{7AFAF129-6571-4062-862C-573850C4C363}"/>
          </ac:picMkLst>
        </pc:picChg>
        <pc:picChg chg="del">
          <ac:chgData name="Wang, Wei W" userId="6ab3e5de-75c2-4eb0-b905-47abbf228ff6" providerId="ADAL" clId="{CBFECFDA-5B87-4E24-8413-229EB234D2EA}" dt="2022-10-19T05:51:53.076" v="19827" actId="478"/>
          <ac:picMkLst>
            <pc:docMk/>
            <pc:sldMk cId="1413740773" sldId="354"/>
            <ac:picMk id="5" creationId="{7634A45C-079C-42D8-A789-A882EDA07FB7}"/>
          </ac:picMkLst>
        </pc:picChg>
      </pc:sldChg>
      <pc:sldChg chg="modSp">
        <pc:chgData name="Wang, Wei W" userId="6ab3e5de-75c2-4eb0-b905-47abbf228ff6" providerId="ADAL" clId="{CBFECFDA-5B87-4E24-8413-229EB234D2EA}" dt="2022-11-16T14:59:37.554" v="37025" actId="20577"/>
        <pc:sldMkLst>
          <pc:docMk/>
          <pc:sldMk cId="3431532680" sldId="356"/>
        </pc:sldMkLst>
        <pc:spChg chg="mod">
          <ac:chgData name="Wang, Wei W" userId="6ab3e5de-75c2-4eb0-b905-47abbf228ff6" providerId="ADAL" clId="{CBFECFDA-5B87-4E24-8413-229EB234D2EA}" dt="2022-11-16T14:59:37.554" v="37025" actId="20577"/>
          <ac:spMkLst>
            <pc:docMk/>
            <pc:sldMk cId="3431532680" sldId="356"/>
            <ac:spMk id="10" creationId="{155CBF16-23AC-4014-80F3-954D8948585E}"/>
          </ac:spMkLst>
        </pc:spChg>
      </pc:sldChg>
      <pc:sldChg chg="addSp delSp modSp mod modAnim modNotesTx">
        <pc:chgData name="Wang, Wei W" userId="6ab3e5de-75c2-4eb0-b905-47abbf228ff6" providerId="ADAL" clId="{CBFECFDA-5B87-4E24-8413-229EB234D2EA}" dt="2022-11-16T12:45:32.453" v="37000"/>
        <pc:sldMkLst>
          <pc:docMk/>
          <pc:sldMk cId="2963517029" sldId="357"/>
        </pc:sldMkLst>
        <pc:spChg chg="mod">
          <ac:chgData name="Wang, Wei W" userId="6ab3e5de-75c2-4eb0-b905-47abbf228ff6" providerId="ADAL" clId="{CBFECFDA-5B87-4E24-8413-229EB234D2EA}" dt="2022-11-15T06:27:51.720" v="36997" actId="14100"/>
          <ac:spMkLst>
            <pc:docMk/>
            <pc:sldMk cId="2963517029" sldId="357"/>
            <ac:spMk id="3" creationId="{684D535C-B6B7-435E-9736-3CDB8984EDD7}"/>
          </ac:spMkLst>
        </pc:spChg>
        <pc:spChg chg="add del">
          <ac:chgData name="Wang, Wei W" userId="6ab3e5de-75c2-4eb0-b905-47abbf228ff6" providerId="ADAL" clId="{CBFECFDA-5B87-4E24-8413-229EB234D2EA}" dt="2022-10-25T02:20:39.685" v="26602" actId="478"/>
          <ac:spMkLst>
            <pc:docMk/>
            <pc:sldMk cId="2963517029" sldId="357"/>
            <ac:spMk id="4" creationId="{45EDBD96-2C91-463F-9E4A-91B486679A93}"/>
          </ac:spMkLst>
        </pc:spChg>
        <pc:spChg chg="add del mod">
          <ac:chgData name="Wang, Wei W" userId="6ab3e5de-75c2-4eb0-b905-47abbf228ff6" providerId="ADAL" clId="{CBFECFDA-5B87-4E24-8413-229EB234D2EA}" dt="2022-10-25T02:29:22.391" v="26654" actId="478"/>
          <ac:spMkLst>
            <pc:docMk/>
            <pc:sldMk cId="2963517029" sldId="357"/>
            <ac:spMk id="6" creationId="{23FD3447-12F6-4707-91BB-B66ABF44DC7A}"/>
          </ac:spMkLst>
        </pc:spChg>
      </pc:sldChg>
      <pc:sldChg chg="addSp delSp modSp mod modAnim modNotesTx">
        <pc:chgData name="Wang, Wei W" userId="6ab3e5de-75c2-4eb0-b905-47abbf228ff6" providerId="ADAL" clId="{CBFECFDA-5B87-4E24-8413-229EB234D2EA}" dt="2022-11-16T15:49:51.004" v="37071"/>
        <pc:sldMkLst>
          <pc:docMk/>
          <pc:sldMk cId="1870366914" sldId="358"/>
        </pc:sldMkLst>
        <pc:spChg chg="mod">
          <ac:chgData name="Wang, Wei W" userId="6ab3e5de-75c2-4eb0-b905-47abbf228ff6" providerId="ADAL" clId="{CBFECFDA-5B87-4E24-8413-229EB234D2EA}" dt="2022-10-09T01:37:41.418" v="698" actId="1076"/>
          <ac:spMkLst>
            <pc:docMk/>
            <pc:sldMk cId="1870366914" sldId="358"/>
            <ac:spMk id="2" creationId="{539CEEA6-9B66-40E2-9D77-383795359EC5}"/>
          </ac:spMkLst>
        </pc:spChg>
        <pc:spChg chg="mod">
          <ac:chgData name="Wang, Wei W" userId="6ab3e5de-75c2-4eb0-b905-47abbf228ff6" providerId="ADAL" clId="{CBFECFDA-5B87-4E24-8413-229EB234D2EA}" dt="2022-10-19T11:03:18.635" v="24863" actId="1076"/>
          <ac:spMkLst>
            <pc:docMk/>
            <pc:sldMk cId="1870366914" sldId="358"/>
            <ac:spMk id="5" creationId="{CF5F7570-6EE3-4AB5-A97A-2DA7975900F9}"/>
          </ac:spMkLst>
        </pc:spChg>
        <pc:spChg chg="mod">
          <ac:chgData name="Wang, Wei W" userId="6ab3e5de-75c2-4eb0-b905-47abbf228ff6" providerId="ADAL" clId="{CBFECFDA-5B87-4E24-8413-229EB234D2EA}" dt="2022-11-16T15:48:22.878" v="37064" actId="165"/>
          <ac:spMkLst>
            <pc:docMk/>
            <pc:sldMk cId="1870366914" sldId="358"/>
            <ac:spMk id="9" creationId="{99AEC76F-BBD5-4D63-9602-B25C47FB018E}"/>
          </ac:spMkLst>
        </pc:spChg>
        <pc:spChg chg="mod">
          <ac:chgData name="Wang, Wei W" userId="6ab3e5de-75c2-4eb0-b905-47abbf228ff6" providerId="ADAL" clId="{CBFECFDA-5B87-4E24-8413-229EB234D2EA}" dt="2022-11-16T15:48:22.878" v="37064" actId="165"/>
          <ac:spMkLst>
            <pc:docMk/>
            <pc:sldMk cId="1870366914" sldId="358"/>
            <ac:spMk id="10" creationId="{E22DAF46-2319-49BA-ADF1-1615D88006D6}"/>
          </ac:spMkLst>
        </pc:spChg>
        <pc:spChg chg="mod">
          <ac:chgData name="Wang, Wei W" userId="6ab3e5de-75c2-4eb0-b905-47abbf228ff6" providerId="ADAL" clId="{CBFECFDA-5B87-4E24-8413-229EB234D2EA}" dt="2022-11-16T15:48:22.878" v="37064" actId="165"/>
          <ac:spMkLst>
            <pc:docMk/>
            <pc:sldMk cId="1870366914" sldId="358"/>
            <ac:spMk id="11" creationId="{4A3E3BCD-45A7-42B8-AF26-8EF29ED22264}"/>
          </ac:spMkLst>
        </pc:spChg>
        <pc:spChg chg="mod">
          <ac:chgData name="Wang, Wei W" userId="6ab3e5de-75c2-4eb0-b905-47abbf228ff6" providerId="ADAL" clId="{CBFECFDA-5B87-4E24-8413-229EB234D2EA}" dt="2022-11-16T15:48:22.878" v="37064" actId="165"/>
          <ac:spMkLst>
            <pc:docMk/>
            <pc:sldMk cId="1870366914" sldId="358"/>
            <ac:spMk id="12" creationId="{349600C7-345E-4DE5-AAF3-BADD84884716}"/>
          </ac:spMkLst>
        </pc:spChg>
        <pc:spChg chg="mod">
          <ac:chgData name="Wang, Wei W" userId="6ab3e5de-75c2-4eb0-b905-47abbf228ff6" providerId="ADAL" clId="{CBFECFDA-5B87-4E24-8413-229EB234D2EA}" dt="2022-11-16T15:48:22.878" v="37064" actId="165"/>
          <ac:spMkLst>
            <pc:docMk/>
            <pc:sldMk cId="1870366914" sldId="358"/>
            <ac:spMk id="15" creationId="{967B46F4-CFBB-45F5-925D-924146B61212}"/>
          </ac:spMkLst>
        </pc:spChg>
        <pc:spChg chg="mod">
          <ac:chgData name="Wang, Wei W" userId="6ab3e5de-75c2-4eb0-b905-47abbf228ff6" providerId="ADAL" clId="{CBFECFDA-5B87-4E24-8413-229EB234D2EA}" dt="2022-11-16T15:48:22.878" v="37064" actId="165"/>
          <ac:spMkLst>
            <pc:docMk/>
            <pc:sldMk cId="1870366914" sldId="358"/>
            <ac:spMk id="16" creationId="{D7D2E457-A263-4532-AB31-B46ED5BA4686}"/>
          </ac:spMkLst>
        </pc:spChg>
        <pc:spChg chg="mod">
          <ac:chgData name="Wang, Wei W" userId="6ab3e5de-75c2-4eb0-b905-47abbf228ff6" providerId="ADAL" clId="{CBFECFDA-5B87-4E24-8413-229EB234D2EA}" dt="2022-11-16T15:48:22.878" v="37064" actId="165"/>
          <ac:spMkLst>
            <pc:docMk/>
            <pc:sldMk cId="1870366914" sldId="358"/>
            <ac:spMk id="17" creationId="{6BCB25E4-D97C-45A6-B392-2B5D47176269}"/>
          </ac:spMkLst>
        </pc:spChg>
        <pc:spChg chg="mod">
          <ac:chgData name="Wang, Wei W" userId="6ab3e5de-75c2-4eb0-b905-47abbf228ff6" providerId="ADAL" clId="{CBFECFDA-5B87-4E24-8413-229EB234D2EA}" dt="2022-11-16T15:48:22.878" v="37064" actId="165"/>
          <ac:spMkLst>
            <pc:docMk/>
            <pc:sldMk cId="1870366914" sldId="358"/>
            <ac:spMk id="18" creationId="{E3B75F72-3A41-4236-B140-5921EC68AE28}"/>
          </ac:spMkLst>
        </pc:spChg>
        <pc:spChg chg="mod">
          <ac:chgData name="Wang, Wei W" userId="6ab3e5de-75c2-4eb0-b905-47abbf228ff6" providerId="ADAL" clId="{CBFECFDA-5B87-4E24-8413-229EB234D2EA}" dt="2022-11-16T15:48:22.878" v="37064" actId="165"/>
          <ac:spMkLst>
            <pc:docMk/>
            <pc:sldMk cId="1870366914" sldId="358"/>
            <ac:spMk id="29" creationId="{357CA109-3764-43D0-8685-C291498B37B3}"/>
          </ac:spMkLst>
        </pc:spChg>
        <pc:spChg chg="mod">
          <ac:chgData name="Wang, Wei W" userId="6ab3e5de-75c2-4eb0-b905-47abbf228ff6" providerId="ADAL" clId="{CBFECFDA-5B87-4E24-8413-229EB234D2EA}" dt="2022-11-16T15:48:22.878" v="37064" actId="165"/>
          <ac:spMkLst>
            <pc:docMk/>
            <pc:sldMk cId="1870366914" sldId="358"/>
            <ac:spMk id="30" creationId="{DF80E460-9820-4288-883F-51F980425B07}"/>
          </ac:spMkLst>
        </pc:spChg>
        <pc:spChg chg="mod">
          <ac:chgData name="Wang, Wei W" userId="6ab3e5de-75c2-4eb0-b905-47abbf228ff6" providerId="ADAL" clId="{CBFECFDA-5B87-4E24-8413-229EB234D2EA}" dt="2022-11-16T15:48:22.878" v="37064" actId="165"/>
          <ac:spMkLst>
            <pc:docMk/>
            <pc:sldMk cId="1870366914" sldId="358"/>
            <ac:spMk id="31" creationId="{B051EC45-725B-49EF-913B-2EAA2968612D}"/>
          </ac:spMkLst>
        </pc:spChg>
        <pc:spChg chg="mod">
          <ac:chgData name="Wang, Wei W" userId="6ab3e5de-75c2-4eb0-b905-47abbf228ff6" providerId="ADAL" clId="{CBFECFDA-5B87-4E24-8413-229EB234D2EA}" dt="2022-11-16T15:48:22.878" v="37064" actId="165"/>
          <ac:spMkLst>
            <pc:docMk/>
            <pc:sldMk cId="1870366914" sldId="358"/>
            <ac:spMk id="32" creationId="{2FA96D8C-073A-4981-9D76-D1CE695CA457}"/>
          </ac:spMkLst>
        </pc:spChg>
        <pc:spChg chg="mod">
          <ac:chgData name="Wang, Wei W" userId="6ab3e5de-75c2-4eb0-b905-47abbf228ff6" providerId="ADAL" clId="{CBFECFDA-5B87-4E24-8413-229EB234D2EA}" dt="2022-11-16T15:48:22.878" v="37064" actId="165"/>
          <ac:spMkLst>
            <pc:docMk/>
            <pc:sldMk cId="1870366914" sldId="358"/>
            <ac:spMk id="51" creationId="{AFAB93E9-AD41-45DD-A7A4-9C09107C0E48}"/>
          </ac:spMkLst>
        </pc:spChg>
        <pc:spChg chg="mod">
          <ac:chgData name="Wang, Wei W" userId="6ab3e5de-75c2-4eb0-b905-47abbf228ff6" providerId="ADAL" clId="{CBFECFDA-5B87-4E24-8413-229EB234D2EA}" dt="2022-11-16T15:48:22.878" v="37064" actId="165"/>
          <ac:spMkLst>
            <pc:docMk/>
            <pc:sldMk cId="1870366914" sldId="358"/>
            <ac:spMk id="52" creationId="{9FFBB570-12D1-4D32-AEED-89500402B7A7}"/>
          </ac:spMkLst>
        </pc:spChg>
        <pc:spChg chg="mod">
          <ac:chgData name="Wang, Wei W" userId="6ab3e5de-75c2-4eb0-b905-47abbf228ff6" providerId="ADAL" clId="{CBFECFDA-5B87-4E24-8413-229EB234D2EA}" dt="2022-11-16T15:48:22.878" v="37064" actId="165"/>
          <ac:spMkLst>
            <pc:docMk/>
            <pc:sldMk cId="1870366914" sldId="358"/>
            <ac:spMk id="53" creationId="{656BC701-2698-46D3-BA00-8C81660C3C58}"/>
          </ac:spMkLst>
        </pc:spChg>
        <pc:spChg chg="mod">
          <ac:chgData name="Wang, Wei W" userId="6ab3e5de-75c2-4eb0-b905-47abbf228ff6" providerId="ADAL" clId="{CBFECFDA-5B87-4E24-8413-229EB234D2EA}" dt="2022-11-16T15:48:22.878" v="37064" actId="165"/>
          <ac:spMkLst>
            <pc:docMk/>
            <pc:sldMk cId="1870366914" sldId="358"/>
            <ac:spMk id="54" creationId="{BD02EB81-1885-446A-BCA8-97C909FA548A}"/>
          </ac:spMkLst>
        </pc:spChg>
        <pc:spChg chg="mod">
          <ac:chgData name="Wang, Wei W" userId="6ab3e5de-75c2-4eb0-b905-47abbf228ff6" providerId="ADAL" clId="{CBFECFDA-5B87-4E24-8413-229EB234D2EA}" dt="2022-11-16T15:48:22.878" v="37064" actId="165"/>
          <ac:spMkLst>
            <pc:docMk/>
            <pc:sldMk cId="1870366914" sldId="358"/>
            <ac:spMk id="56" creationId="{64DCF86E-6562-49D4-8C02-3ED1F594D1F5}"/>
          </ac:spMkLst>
        </pc:spChg>
        <pc:spChg chg="mod">
          <ac:chgData name="Wang, Wei W" userId="6ab3e5de-75c2-4eb0-b905-47abbf228ff6" providerId="ADAL" clId="{CBFECFDA-5B87-4E24-8413-229EB234D2EA}" dt="2022-11-16T15:48:22.878" v="37064" actId="165"/>
          <ac:spMkLst>
            <pc:docMk/>
            <pc:sldMk cId="1870366914" sldId="358"/>
            <ac:spMk id="57" creationId="{A650DBD7-1DFF-4590-A0A0-271C76790E43}"/>
          </ac:spMkLst>
        </pc:spChg>
        <pc:spChg chg="mod">
          <ac:chgData name="Wang, Wei W" userId="6ab3e5de-75c2-4eb0-b905-47abbf228ff6" providerId="ADAL" clId="{CBFECFDA-5B87-4E24-8413-229EB234D2EA}" dt="2022-11-16T15:48:22.878" v="37064" actId="165"/>
          <ac:spMkLst>
            <pc:docMk/>
            <pc:sldMk cId="1870366914" sldId="358"/>
            <ac:spMk id="58" creationId="{F0FDCA7E-5C31-462D-B227-76CD90189288}"/>
          </ac:spMkLst>
        </pc:spChg>
        <pc:spChg chg="mod">
          <ac:chgData name="Wang, Wei W" userId="6ab3e5de-75c2-4eb0-b905-47abbf228ff6" providerId="ADAL" clId="{CBFECFDA-5B87-4E24-8413-229EB234D2EA}" dt="2022-11-16T15:48:22.878" v="37064" actId="165"/>
          <ac:spMkLst>
            <pc:docMk/>
            <pc:sldMk cId="1870366914" sldId="358"/>
            <ac:spMk id="59" creationId="{68D49831-1947-4E8D-A524-3669BAD2DD3B}"/>
          </ac:spMkLst>
        </pc:spChg>
        <pc:spChg chg="mod topLvl">
          <ac:chgData name="Wang, Wei W" userId="6ab3e5de-75c2-4eb0-b905-47abbf228ff6" providerId="ADAL" clId="{CBFECFDA-5B87-4E24-8413-229EB234D2EA}" dt="2022-11-16T15:48:22.878" v="37064" actId="165"/>
          <ac:spMkLst>
            <pc:docMk/>
            <pc:sldMk cId="1870366914" sldId="358"/>
            <ac:spMk id="62" creationId="{02EC275F-E999-4B76-8F5C-E18C07EF093D}"/>
          </ac:spMkLst>
        </pc:spChg>
        <pc:spChg chg="mod topLvl">
          <ac:chgData name="Wang, Wei W" userId="6ab3e5de-75c2-4eb0-b905-47abbf228ff6" providerId="ADAL" clId="{CBFECFDA-5B87-4E24-8413-229EB234D2EA}" dt="2022-11-16T15:48:22.878" v="37064" actId="165"/>
          <ac:spMkLst>
            <pc:docMk/>
            <pc:sldMk cId="1870366914" sldId="358"/>
            <ac:spMk id="63" creationId="{2DA64D37-8BC3-4C2F-873E-4D6FE350C844}"/>
          </ac:spMkLst>
        </pc:spChg>
        <pc:spChg chg="mod">
          <ac:chgData name="Wang, Wei W" userId="6ab3e5de-75c2-4eb0-b905-47abbf228ff6" providerId="ADAL" clId="{CBFECFDA-5B87-4E24-8413-229EB234D2EA}" dt="2022-10-19T11:03:11.899" v="24861" actId="5793"/>
          <ac:spMkLst>
            <pc:docMk/>
            <pc:sldMk cId="1870366914" sldId="358"/>
            <ac:spMk id="64" creationId="{4F86E313-EDE4-497C-9AD7-7A4834193F36}"/>
          </ac:spMkLst>
        </pc:spChg>
        <pc:spChg chg="mod topLvl">
          <ac:chgData name="Wang, Wei W" userId="6ab3e5de-75c2-4eb0-b905-47abbf228ff6" providerId="ADAL" clId="{CBFECFDA-5B87-4E24-8413-229EB234D2EA}" dt="2022-11-16T15:48:22.878" v="37064" actId="165"/>
          <ac:spMkLst>
            <pc:docMk/>
            <pc:sldMk cId="1870366914" sldId="358"/>
            <ac:spMk id="65" creationId="{AC92E3A2-B786-48C5-B9A9-5982A9446A88}"/>
          </ac:spMkLst>
        </pc:spChg>
        <pc:spChg chg="add mod topLvl">
          <ac:chgData name="Wang, Wei W" userId="6ab3e5de-75c2-4eb0-b905-47abbf228ff6" providerId="ADAL" clId="{CBFECFDA-5B87-4E24-8413-229EB234D2EA}" dt="2022-11-16T15:48:22.878" v="37064" actId="165"/>
          <ac:spMkLst>
            <pc:docMk/>
            <pc:sldMk cId="1870366914" sldId="358"/>
            <ac:spMk id="68" creationId="{B0DAE322-A6F9-43B3-B8AD-E1B083594170}"/>
          </ac:spMkLst>
        </pc:spChg>
        <pc:spChg chg="mod topLvl">
          <ac:chgData name="Wang, Wei W" userId="6ab3e5de-75c2-4eb0-b905-47abbf228ff6" providerId="ADAL" clId="{CBFECFDA-5B87-4E24-8413-229EB234D2EA}" dt="2022-11-16T15:48:22.878" v="37064" actId="165"/>
          <ac:spMkLst>
            <pc:docMk/>
            <pc:sldMk cId="1870366914" sldId="358"/>
            <ac:spMk id="69" creationId="{A95483B6-2039-487B-A436-244E2B89BC75}"/>
          </ac:spMkLst>
        </pc:spChg>
        <pc:spChg chg="mod topLvl">
          <ac:chgData name="Wang, Wei W" userId="6ab3e5de-75c2-4eb0-b905-47abbf228ff6" providerId="ADAL" clId="{CBFECFDA-5B87-4E24-8413-229EB234D2EA}" dt="2022-11-16T15:48:22.878" v="37064" actId="165"/>
          <ac:spMkLst>
            <pc:docMk/>
            <pc:sldMk cId="1870366914" sldId="358"/>
            <ac:spMk id="70" creationId="{4A9A0B9D-7E2C-42A7-8DFF-85E76A00C276}"/>
          </ac:spMkLst>
        </pc:spChg>
        <pc:spChg chg="mod topLvl">
          <ac:chgData name="Wang, Wei W" userId="6ab3e5de-75c2-4eb0-b905-47abbf228ff6" providerId="ADAL" clId="{CBFECFDA-5B87-4E24-8413-229EB234D2EA}" dt="2022-11-16T15:48:22.878" v="37064" actId="165"/>
          <ac:spMkLst>
            <pc:docMk/>
            <pc:sldMk cId="1870366914" sldId="358"/>
            <ac:spMk id="71" creationId="{536C8534-E578-46D5-BD49-9B20AA154E93}"/>
          </ac:spMkLst>
        </pc:spChg>
        <pc:spChg chg="mod topLvl">
          <ac:chgData name="Wang, Wei W" userId="6ab3e5de-75c2-4eb0-b905-47abbf228ff6" providerId="ADAL" clId="{CBFECFDA-5B87-4E24-8413-229EB234D2EA}" dt="2022-11-16T15:48:22.878" v="37064" actId="165"/>
          <ac:spMkLst>
            <pc:docMk/>
            <pc:sldMk cId="1870366914" sldId="358"/>
            <ac:spMk id="72" creationId="{DA1EE36F-90CD-41FE-877E-4FA40E0D082D}"/>
          </ac:spMkLst>
        </pc:spChg>
        <pc:spChg chg="mod topLvl">
          <ac:chgData name="Wang, Wei W" userId="6ab3e5de-75c2-4eb0-b905-47abbf228ff6" providerId="ADAL" clId="{CBFECFDA-5B87-4E24-8413-229EB234D2EA}" dt="2022-11-16T15:48:22.878" v="37064" actId="165"/>
          <ac:spMkLst>
            <pc:docMk/>
            <pc:sldMk cId="1870366914" sldId="358"/>
            <ac:spMk id="73" creationId="{0152D6C3-160D-4EDC-8F90-548A06B39128}"/>
          </ac:spMkLst>
        </pc:spChg>
        <pc:spChg chg="mod topLvl">
          <ac:chgData name="Wang, Wei W" userId="6ab3e5de-75c2-4eb0-b905-47abbf228ff6" providerId="ADAL" clId="{CBFECFDA-5B87-4E24-8413-229EB234D2EA}" dt="2022-11-16T15:48:22.878" v="37064" actId="165"/>
          <ac:spMkLst>
            <pc:docMk/>
            <pc:sldMk cId="1870366914" sldId="358"/>
            <ac:spMk id="74" creationId="{0AE92CBB-0E4C-44D9-BA06-EA9B30693E1B}"/>
          </ac:spMkLst>
        </pc:spChg>
        <pc:spChg chg="mod topLvl">
          <ac:chgData name="Wang, Wei W" userId="6ab3e5de-75c2-4eb0-b905-47abbf228ff6" providerId="ADAL" clId="{CBFECFDA-5B87-4E24-8413-229EB234D2EA}" dt="2022-11-16T15:48:22.878" v="37064" actId="165"/>
          <ac:spMkLst>
            <pc:docMk/>
            <pc:sldMk cId="1870366914" sldId="358"/>
            <ac:spMk id="75" creationId="{6E087A7C-FFB4-4BD5-961A-146A3E142F2A}"/>
          </ac:spMkLst>
        </pc:spChg>
        <pc:spChg chg="mod topLvl">
          <ac:chgData name="Wang, Wei W" userId="6ab3e5de-75c2-4eb0-b905-47abbf228ff6" providerId="ADAL" clId="{CBFECFDA-5B87-4E24-8413-229EB234D2EA}" dt="2022-11-16T15:48:22.878" v="37064" actId="165"/>
          <ac:spMkLst>
            <pc:docMk/>
            <pc:sldMk cId="1870366914" sldId="358"/>
            <ac:spMk id="78" creationId="{2F2E4DF9-CB4C-48E2-B889-99812DC9C89B}"/>
          </ac:spMkLst>
        </pc:spChg>
        <pc:spChg chg="mod topLvl">
          <ac:chgData name="Wang, Wei W" userId="6ab3e5de-75c2-4eb0-b905-47abbf228ff6" providerId="ADAL" clId="{CBFECFDA-5B87-4E24-8413-229EB234D2EA}" dt="2022-11-16T15:48:22.878" v="37064" actId="165"/>
          <ac:spMkLst>
            <pc:docMk/>
            <pc:sldMk cId="1870366914" sldId="358"/>
            <ac:spMk id="91" creationId="{D1F7C6FF-00DB-4824-BA53-889826E784AE}"/>
          </ac:spMkLst>
        </pc:spChg>
        <pc:grpChg chg="add del mod">
          <ac:chgData name="Wang, Wei W" userId="6ab3e5de-75c2-4eb0-b905-47abbf228ff6" providerId="ADAL" clId="{CBFECFDA-5B87-4E24-8413-229EB234D2EA}" dt="2022-11-16T15:48:22.878" v="37064" actId="165"/>
          <ac:grpSpMkLst>
            <pc:docMk/>
            <pc:sldMk cId="1870366914" sldId="358"/>
            <ac:grpSpMk id="3" creationId="{CA6E33F1-3408-4B2F-8E79-05C4633803AE}"/>
          </ac:grpSpMkLst>
        </pc:grpChg>
        <pc:grpChg chg="mod topLvl">
          <ac:chgData name="Wang, Wei W" userId="6ab3e5de-75c2-4eb0-b905-47abbf228ff6" providerId="ADAL" clId="{CBFECFDA-5B87-4E24-8413-229EB234D2EA}" dt="2022-11-16T15:48:22.878" v="37064" actId="165"/>
          <ac:grpSpMkLst>
            <pc:docMk/>
            <pc:sldMk cId="1870366914" sldId="358"/>
            <ac:grpSpMk id="21" creationId="{98A45660-1AE3-40D4-9820-23BE58241DEE}"/>
          </ac:grpSpMkLst>
        </pc:grpChg>
        <pc:grpChg chg="mod topLvl">
          <ac:chgData name="Wang, Wei W" userId="6ab3e5de-75c2-4eb0-b905-47abbf228ff6" providerId="ADAL" clId="{CBFECFDA-5B87-4E24-8413-229EB234D2EA}" dt="2022-11-16T15:48:22.878" v="37064" actId="165"/>
          <ac:grpSpMkLst>
            <pc:docMk/>
            <pc:sldMk cId="1870366914" sldId="358"/>
            <ac:grpSpMk id="22" creationId="{16BC12A1-05C3-45D5-B2F4-2FDD186062AB}"/>
          </ac:grpSpMkLst>
        </pc:grpChg>
        <pc:grpChg chg="mod topLvl">
          <ac:chgData name="Wang, Wei W" userId="6ab3e5de-75c2-4eb0-b905-47abbf228ff6" providerId="ADAL" clId="{CBFECFDA-5B87-4E24-8413-229EB234D2EA}" dt="2022-11-16T15:48:22.878" v="37064" actId="165"/>
          <ac:grpSpMkLst>
            <pc:docMk/>
            <pc:sldMk cId="1870366914" sldId="358"/>
            <ac:grpSpMk id="28" creationId="{89AA46DD-12A9-4854-8F95-AEAA1C7673B8}"/>
          </ac:grpSpMkLst>
        </pc:grpChg>
        <pc:grpChg chg="mod topLvl">
          <ac:chgData name="Wang, Wei W" userId="6ab3e5de-75c2-4eb0-b905-47abbf228ff6" providerId="ADAL" clId="{CBFECFDA-5B87-4E24-8413-229EB234D2EA}" dt="2022-11-16T15:48:22.878" v="37064" actId="165"/>
          <ac:grpSpMkLst>
            <pc:docMk/>
            <pc:sldMk cId="1870366914" sldId="358"/>
            <ac:grpSpMk id="50" creationId="{D5D4E68D-1906-4DB6-B16B-EF2677D9E813}"/>
          </ac:grpSpMkLst>
        </pc:grpChg>
        <pc:grpChg chg="mod topLvl">
          <ac:chgData name="Wang, Wei W" userId="6ab3e5de-75c2-4eb0-b905-47abbf228ff6" providerId="ADAL" clId="{CBFECFDA-5B87-4E24-8413-229EB234D2EA}" dt="2022-11-16T15:48:22.878" v="37064" actId="165"/>
          <ac:grpSpMkLst>
            <pc:docMk/>
            <pc:sldMk cId="1870366914" sldId="358"/>
            <ac:grpSpMk id="55" creationId="{04DACC84-AFEF-4F86-A7C8-8EFBAA0798BC}"/>
          </ac:grpSpMkLst>
        </pc:grpChg>
        <pc:picChg chg="mod topLvl">
          <ac:chgData name="Wang, Wei W" userId="6ab3e5de-75c2-4eb0-b905-47abbf228ff6" providerId="ADAL" clId="{CBFECFDA-5B87-4E24-8413-229EB234D2EA}" dt="2022-11-16T15:48:22.878" v="37064" actId="165"/>
          <ac:picMkLst>
            <pc:docMk/>
            <pc:sldMk cId="1870366914" sldId="358"/>
            <ac:picMk id="4" creationId="{F45CEEBA-EF46-47E4-9400-7709B129B54A}"/>
          </ac:picMkLst>
        </pc:picChg>
        <pc:cxnChg chg="mod topLvl">
          <ac:chgData name="Wang, Wei W" userId="6ab3e5de-75c2-4eb0-b905-47abbf228ff6" providerId="ADAL" clId="{CBFECFDA-5B87-4E24-8413-229EB234D2EA}" dt="2022-11-16T15:48:22.878" v="37064" actId="165"/>
          <ac:cxnSpMkLst>
            <pc:docMk/>
            <pc:sldMk cId="1870366914" sldId="358"/>
            <ac:cxnSpMk id="47" creationId="{3F3D6F0C-0DF8-4624-AC41-88F542A40DED}"/>
          </ac:cxnSpMkLst>
        </pc:cxnChg>
        <pc:cxnChg chg="mod topLvl">
          <ac:chgData name="Wang, Wei W" userId="6ab3e5de-75c2-4eb0-b905-47abbf228ff6" providerId="ADAL" clId="{CBFECFDA-5B87-4E24-8413-229EB234D2EA}" dt="2022-11-16T15:48:22.878" v="37064" actId="165"/>
          <ac:cxnSpMkLst>
            <pc:docMk/>
            <pc:sldMk cId="1870366914" sldId="358"/>
            <ac:cxnSpMk id="60" creationId="{F6274922-16FB-407F-9144-06343E417A83}"/>
          </ac:cxnSpMkLst>
        </pc:cxnChg>
        <pc:cxnChg chg="mod topLvl">
          <ac:chgData name="Wang, Wei W" userId="6ab3e5de-75c2-4eb0-b905-47abbf228ff6" providerId="ADAL" clId="{CBFECFDA-5B87-4E24-8413-229EB234D2EA}" dt="2022-11-16T15:48:22.878" v="37064" actId="165"/>
          <ac:cxnSpMkLst>
            <pc:docMk/>
            <pc:sldMk cId="1870366914" sldId="358"/>
            <ac:cxnSpMk id="61" creationId="{CDC25578-8BFD-4D75-A6F2-4C8F0B7A6334}"/>
          </ac:cxnSpMkLst>
        </pc:cxnChg>
        <pc:cxnChg chg="mod topLvl">
          <ac:chgData name="Wang, Wei W" userId="6ab3e5de-75c2-4eb0-b905-47abbf228ff6" providerId="ADAL" clId="{CBFECFDA-5B87-4E24-8413-229EB234D2EA}" dt="2022-11-16T15:48:22.878" v="37064" actId="165"/>
          <ac:cxnSpMkLst>
            <pc:docMk/>
            <pc:sldMk cId="1870366914" sldId="358"/>
            <ac:cxnSpMk id="66" creationId="{6EFC47C3-0928-4507-A02D-A74B4032D403}"/>
          </ac:cxnSpMkLst>
        </pc:cxnChg>
        <pc:cxnChg chg="mod topLvl">
          <ac:chgData name="Wang, Wei W" userId="6ab3e5de-75c2-4eb0-b905-47abbf228ff6" providerId="ADAL" clId="{CBFECFDA-5B87-4E24-8413-229EB234D2EA}" dt="2022-11-16T15:48:22.878" v="37064" actId="165"/>
          <ac:cxnSpMkLst>
            <pc:docMk/>
            <pc:sldMk cId="1870366914" sldId="358"/>
            <ac:cxnSpMk id="67" creationId="{B2ADCF40-6A73-4C55-ADFE-3B038BA30E0E}"/>
          </ac:cxnSpMkLst>
        </pc:cxnChg>
        <pc:cxnChg chg="mod topLvl">
          <ac:chgData name="Wang, Wei W" userId="6ab3e5de-75c2-4eb0-b905-47abbf228ff6" providerId="ADAL" clId="{CBFECFDA-5B87-4E24-8413-229EB234D2EA}" dt="2022-11-16T15:48:22.878" v="37064" actId="165"/>
          <ac:cxnSpMkLst>
            <pc:docMk/>
            <pc:sldMk cId="1870366914" sldId="358"/>
            <ac:cxnSpMk id="76" creationId="{36CEA482-8D97-42C4-A208-18000B1CA6CF}"/>
          </ac:cxnSpMkLst>
        </pc:cxnChg>
        <pc:cxnChg chg="mod topLvl">
          <ac:chgData name="Wang, Wei W" userId="6ab3e5de-75c2-4eb0-b905-47abbf228ff6" providerId="ADAL" clId="{CBFECFDA-5B87-4E24-8413-229EB234D2EA}" dt="2022-11-16T15:48:22.878" v="37064" actId="165"/>
          <ac:cxnSpMkLst>
            <pc:docMk/>
            <pc:sldMk cId="1870366914" sldId="358"/>
            <ac:cxnSpMk id="77" creationId="{9CED64C3-4429-4F86-BF84-40AA16EB475F}"/>
          </ac:cxnSpMkLst>
        </pc:cxnChg>
        <pc:cxnChg chg="mod topLvl">
          <ac:chgData name="Wang, Wei W" userId="6ab3e5de-75c2-4eb0-b905-47abbf228ff6" providerId="ADAL" clId="{CBFECFDA-5B87-4E24-8413-229EB234D2EA}" dt="2022-11-16T15:48:22.878" v="37064" actId="165"/>
          <ac:cxnSpMkLst>
            <pc:docMk/>
            <pc:sldMk cId="1870366914" sldId="358"/>
            <ac:cxnSpMk id="89" creationId="{8F04DA9B-4768-4276-B564-6B92EE8B1E0F}"/>
          </ac:cxnSpMkLst>
        </pc:cxnChg>
      </pc:sldChg>
      <pc:sldChg chg="modSp mod modNotesTx">
        <pc:chgData name="Wang, Wei W" userId="6ab3e5de-75c2-4eb0-b905-47abbf228ff6" providerId="ADAL" clId="{CBFECFDA-5B87-4E24-8413-229EB234D2EA}" dt="2022-11-15T06:09:03.511" v="36980" actId="20577"/>
        <pc:sldMkLst>
          <pc:docMk/>
          <pc:sldMk cId="1931196347" sldId="359"/>
        </pc:sldMkLst>
        <pc:spChg chg="mod">
          <ac:chgData name="Wang, Wei W" userId="6ab3e5de-75c2-4eb0-b905-47abbf228ff6" providerId="ADAL" clId="{CBFECFDA-5B87-4E24-8413-229EB234D2EA}" dt="2022-10-08T08:33:53.163" v="45" actId="20577"/>
          <ac:spMkLst>
            <pc:docMk/>
            <pc:sldMk cId="1931196347" sldId="359"/>
            <ac:spMk id="4" creationId="{1E9414FE-4239-4E33-B56D-C3587A7EE748}"/>
          </ac:spMkLst>
        </pc:spChg>
        <pc:spChg chg="mod">
          <ac:chgData name="Wang, Wei W" userId="6ab3e5de-75c2-4eb0-b905-47abbf228ff6" providerId="ADAL" clId="{CBFECFDA-5B87-4E24-8413-229EB234D2EA}" dt="2022-11-15T06:08:51.160" v="36969" actId="20577"/>
          <ac:spMkLst>
            <pc:docMk/>
            <pc:sldMk cId="1931196347" sldId="359"/>
            <ac:spMk id="105" creationId="{4B980011-375A-4533-B200-73FC91F04EDA}"/>
          </ac:spMkLst>
        </pc:spChg>
        <pc:spChg chg="mod">
          <ac:chgData name="Wang, Wei W" userId="6ab3e5de-75c2-4eb0-b905-47abbf228ff6" providerId="ADAL" clId="{CBFECFDA-5B87-4E24-8413-229EB234D2EA}" dt="2022-11-15T06:09:03.511" v="36980" actId="20577"/>
          <ac:spMkLst>
            <pc:docMk/>
            <pc:sldMk cId="1931196347" sldId="359"/>
            <ac:spMk id="106" creationId="{7ED74367-6023-4602-B743-7F8C99A48635}"/>
          </ac:spMkLst>
        </pc:spChg>
      </pc:sldChg>
      <pc:sldChg chg="addSp delSp modSp add mod ord">
        <pc:chgData name="Wang, Wei W" userId="6ab3e5de-75c2-4eb0-b905-47abbf228ff6" providerId="ADAL" clId="{CBFECFDA-5B87-4E24-8413-229EB234D2EA}" dt="2022-10-08T08:51:08.660" v="76"/>
        <pc:sldMkLst>
          <pc:docMk/>
          <pc:sldMk cId="193211971" sldId="360"/>
        </pc:sldMkLst>
        <pc:spChg chg="add mod">
          <ac:chgData name="Wang, Wei W" userId="6ab3e5de-75c2-4eb0-b905-47abbf228ff6" providerId="ADAL" clId="{CBFECFDA-5B87-4E24-8413-229EB234D2EA}" dt="2022-10-08T08:30:54.001" v="19" actId="1076"/>
          <ac:spMkLst>
            <pc:docMk/>
            <pc:sldMk cId="193211971" sldId="360"/>
            <ac:spMk id="2" creationId="{2576ED6C-4C59-4C10-8EC1-916196D2E351}"/>
          </ac:spMkLst>
        </pc:spChg>
        <pc:spChg chg="mod">
          <ac:chgData name="Wang, Wei W" userId="6ab3e5de-75c2-4eb0-b905-47abbf228ff6" providerId="ADAL" clId="{CBFECFDA-5B87-4E24-8413-229EB234D2EA}" dt="2022-10-08T08:34:07.398" v="67" actId="20577"/>
          <ac:spMkLst>
            <pc:docMk/>
            <pc:sldMk cId="193211971" sldId="360"/>
            <ac:spMk id="4" creationId="{1E9414FE-4239-4E33-B56D-C3587A7EE748}"/>
          </ac:spMkLst>
        </pc:spChg>
        <pc:spChg chg="del">
          <ac:chgData name="Wang, Wei W" userId="6ab3e5de-75c2-4eb0-b905-47abbf228ff6" providerId="ADAL" clId="{CBFECFDA-5B87-4E24-8413-229EB234D2EA}" dt="2022-10-08T08:30:30.866" v="13" actId="478"/>
          <ac:spMkLst>
            <pc:docMk/>
            <pc:sldMk cId="193211971" sldId="360"/>
            <ac:spMk id="5" creationId="{33B525AA-85FF-4C19-9919-12FC37027247}"/>
          </ac:spMkLst>
        </pc:spChg>
        <pc:spChg chg="mod">
          <ac:chgData name="Wang, Wei W" userId="6ab3e5de-75c2-4eb0-b905-47abbf228ff6" providerId="ADAL" clId="{CBFECFDA-5B87-4E24-8413-229EB234D2EA}" dt="2022-10-08T08:33:29.042" v="21"/>
          <ac:spMkLst>
            <pc:docMk/>
            <pc:sldMk cId="193211971" sldId="360"/>
            <ac:spMk id="10" creationId="{562CB681-4ADC-4A4E-BF04-DDDE2794D710}"/>
          </ac:spMkLst>
        </pc:spChg>
        <pc:spChg chg="mod">
          <ac:chgData name="Wang, Wei W" userId="6ab3e5de-75c2-4eb0-b905-47abbf228ff6" providerId="ADAL" clId="{CBFECFDA-5B87-4E24-8413-229EB234D2EA}" dt="2022-10-08T08:33:29.042" v="21"/>
          <ac:spMkLst>
            <pc:docMk/>
            <pc:sldMk cId="193211971" sldId="360"/>
            <ac:spMk id="11" creationId="{AEF5FA10-5B54-4B0E-8EDB-4BE984C95F78}"/>
          </ac:spMkLst>
        </pc:spChg>
        <pc:spChg chg="mod">
          <ac:chgData name="Wang, Wei W" userId="6ab3e5de-75c2-4eb0-b905-47abbf228ff6" providerId="ADAL" clId="{CBFECFDA-5B87-4E24-8413-229EB234D2EA}" dt="2022-10-08T08:33:29.042" v="21"/>
          <ac:spMkLst>
            <pc:docMk/>
            <pc:sldMk cId="193211971" sldId="360"/>
            <ac:spMk id="12" creationId="{24C22E99-E04C-42B9-A185-F3B82B919D53}"/>
          </ac:spMkLst>
        </pc:spChg>
        <pc:spChg chg="mod">
          <ac:chgData name="Wang, Wei W" userId="6ab3e5de-75c2-4eb0-b905-47abbf228ff6" providerId="ADAL" clId="{CBFECFDA-5B87-4E24-8413-229EB234D2EA}" dt="2022-10-08T08:33:29.042" v="21"/>
          <ac:spMkLst>
            <pc:docMk/>
            <pc:sldMk cId="193211971" sldId="360"/>
            <ac:spMk id="13" creationId="{6DC35388-4441-43AD-9D9D-94D5D280812A}"/>
          </ac:spMkLst>
        </pc:spChg>
        <pc:spChg chg="mod">
          <ac:chgData name="Wang, Wei W" userId="6ab3e5de-75c2-4eb0-b905-47abbf228ff6" providerId="ADAL" clId="{CBFECFDA-5B87-4E24-8413-229EB234D2EA}" dt="2022-10-08T08:33:29.042" v="21"/>
          <ac:spMkLst>
            <pc:docMk/>
            <pc:sldMk cId="193211971" sldId="360"/>
            <ac:spMk id="14" creationId="{6F837F1E-0EC5-4EDD-B78A-CD0F95AE1865}"/>
          </ac:spMkLst>
        </pc:spChg>
        <pc:spChg chg="mod">
          <ac:chgData name="Wang, Wei W" userId="6ab3e5de-75c2-4eb0-b905-47abbf228ff6" providerId="ADAL" clId="{CBFECFDA-5B87-4E24-8413-229EB234D2EA}" dt="2022-10-08T08:33:29.042" v="21"/>
          <ac:spMkLst>
            <pc:docMk/>
            <pc:sldMk cId="193211971" sldId="360"/>
            <ac:spMk id="15" creationId="{E782BBC2-04D8-46DC-9A8D-C86577C9E5B8}"/>
          </ac:spMkLst>
        </pc:spChg>
        <pc:spChg chg="mod">
          <ac:chgData name="Wang, Wei W" userId="6ab3e5de-75c2-4eb0-b905-47abbf228ff6" providerId="ADAL" clId="{CBFECFDA-5B87-4E24-8413-229EB234D2EA}" dt="2022-10-08T08:33:29.042" v="21"/>
          <ac:spMkLst>
            <pc:docMk/>
            <pc:sldMk cId="193211971" sldId="360"/>
            <ac:spMk id="16" creationId="{7BF4EF06-6AD1-4008-8A4A-4C06FC7FC09A}"/>
          </ac:spMkLst>
        </pc:spChg>
        <pc:spChg chg="mod">
          <ac:chgData name="Wang, Wei W" userId="6ab3e5de-75c2-4eb0-b905-47abbf228ff6" providerId="ADAL" clId="{CBFECFDA-5B87-4E24-8413-229EB234D2EA}" dt="2022-10-08T08:33:29.042" v="21"/>
          <ac:spMkLst>
            <pc:docMk/>
            <pc:sldMk cId="193211971" sldId="360"/>
            <ac:spMk id="17" creationId="{A61A8462-C059-40AA-BE83-BDBAFA04BDA0}"/>
          </ac:spMkLst>
        </pc:spChg>
        <pc:spChg chg="mod">
          <ac:chgData name="Wang, Wei W" userId="6ab3e5de-75c2-4eb0-b905-47abbf228ff6" providerId="ADAL" clId="{CBFECFDA-5B87-4E24-8413-229EB234D2EA}" dt="2022-10-08T08:33:29.042" v="21"/>
          <ac:spMkLst>
            <pc:docMk/>
            <pc:sldMk cId="193211971" sldId="360"/>
            <ac:spMk id="18" creationId="{ADC6F3B9-E531-407C-AAE4-AD67CA88EA2E}"/>
          </ac:spMkLst>
        </pc:spChg>
        <pc:spChg chg="mod">
          <ac:chgData name="Wang, Wei W" userId="6ab3e5de-75c2-4eb0-b905-47abbf228ff6" providerId="ADAL" clId="{CBFECFDA-5B87-4E24-8413-229EB234D2EA}" dt="2022-10-08T08:33:29.042" v="21"/>
          <ac:spMkLst>
            <pc:docMk/>
            <pc:sldMk cId="193211971" sldId="360"/>
            <ac:spMk id="19" creationId="{D7EF768F-145A-43D0-BB29-8BC3E76D06AE}"/>
          </ac:spMkLst>
        </pc:spChg>
        <pc:spChg chg="mod">
          <ac:chgData name="Wang, Wei W" userId="6ab3e5de-75c2-4eb0-b905-47abbf228ff6" providerId="ADAL" clId="{CBFECFDA-5B87-4E24-8413-229EB234D2EA}" dt="2022-10-08T08:33:29.042" v="21"/>
          <ac:spMkLst>
            <pc:docMk/>
            <pc:sldMk cId="193211971" sldId="360"/>
            <ac:spMk id="20" creationId="{1F865868-6B70-4524-AE06-092769A68197}"/>
          </ac:spMkLst>
        </pc:spChg>
        <pc:spChg chg="mod">
          <ac:chgData name="Wang, Wei W" userId="6ab3e5de-75c2-4eb0-b905-47abbf228ff6" providerId="ADAL" clId="{CBFECFDA-5B87-4E24-8413-229EB234D2EA}" dt="2022-10-08T08:33:29.042" v="21"/>
          <ac:spMkLst>
            <pc:docMk/>
            <pc:sldMk cId="193211971" sldId="360"/>
            <ac:spMk id="22" creationId="{678EB649-51C2-4C3B-ADF5-51767388CC90}"/>
          </ac:spMkLst>
        </pc:spChg>
        <pc:spChg chg="mod">
          <ac:chgData name="Wang, Wei W" userId="6ab3e5de-75c2-4eb0-b905-47abbf228ff6" providerId="ADAL" clId="{CBFECFDA-5B87-4E24-8413-229EB234D2EA}" dt="2022-10-08T08:33:29.042" v="21"/>
          <ac:spMkLst>
            <pc:docMk/>
            <pc:sldMk cId="193211971" sldId="360"/>
            <ac:spMk id="24" creationId="{CDAFDA56-1392-43D3-872A-6E92CB9219E7}"/>
          </ac:spMkLst>
        </pc:spChg>
        <pc:spChg chg="mod">
          <ac:chgData name="Wang, Wei W" userId="6ab3e5de-75c2-4eb0-b905-47abbf228ff6" providerId="ADAL" clId="{CBFECFDA-5B87-4E24-8413-229EB234D2EA}" dt="2022-10-08T08:33:29.042" v="21"/>
          <ac:spMkLst>
            <pc:docMk/>
            <pc:sldMk cId="193211971" sldId="360"/>
            <ac:spMk id="25" creationId="{72685651-C155-4789-A501-86649091E752}"/>
          </ac:spMkLst>
        </pc:spChg>
        <pc:spChg chg="mod">
          <ac:chgData name="Wang, Wei W" userId="6ab3e5de-75c2-4eb0-b905-47abbf228ff6" providerId="ADAL" clId="{CBFECFDA-5B87-4E24-8413-229EB234D2EA}" dt="2022-10-08T08:33:29.042" v="21"/>
          <ac:spMkLst>
            <pc:docMk/>
            <pc:sldMk cId="193211971" sldId="360"/>
            <ac:spMk id="26" creationId="{76BE93CE-98F3-4260-9135-0264A63EDDA7}"/>
          </ac:spMkLst>
        </pc:spChg>
        <pc:spChg chg="mod">
          <ac:chgData name="Wang, Wei W" userId="6ab3e5de-75c2-4eb0-b905-47abbf228ff6" providerId="ADAL" clId="{CBFECFDA-5B87-4E24-8413-229EB234D2EA}" dt="2022-10-08T08:33:29.042" v="21"/>
          <ac:spMkLst>
            <pc:docMk/>
            <pc:sldMk cId="193211971" sldId="360"/>
            <ac:spMk id="27" creationId="{25FAF8AC-A578-4096-A4DA-9BE626663058}"/>
          </ac:spMkLst>
        </pc:spChg>
        <pc:spChg chg="mod">
          <ac:chgData name="Wang, Wei W" userId="6ab3e5de-75c2-4eb0-b905-47abbf228ff6" providerId="ADAL" clId="{CBFECFDA-5B87-4E24-8413-229EB234D2EA}" dt="2022-10-08T08:33:29.042" v="21"/>
          <ac:spMkLst>
            <pc:docMk/>
            <pc:sldMk cId="193211971" sldId="360"/>
            <ac:spMk id="28" creationId="{148FD4FB-C717-4C3D-BBC7-E2F552A8C3A9}"/>
          </ac:spMkLst>
        </pc:spChg>
        <pc:spChg chg="mod">
          <ac:chgData name="Wang, Wei W" userId="6ab3e5de-75c2-4eb0-b905-47abbf228ff6" providerId="ADAL" clId="{CBFECFDA-5B87-4E24-8413-229EB234D2EA}" dt="2022-10-08T08:33:29.042" v="21"/>
          <ac:spMkLst>
            <pc:docMk/>
            <pc:sldMk cId="193211971" sldId="360"/>
            <ac:spMk id="30" creationId="{99CE2F74-1DB7-45B9-B64E-9993CD2F5E1F}"/>
          </ac:spMkLst>
        </pc:spChg>
        <pc:spChg chg="mod">
          <ac:chgData name="Wang, Wei W" userId="6ab3e5de-75c2-4eb0-b905-47abbf228ff6" providerId="ADAL" clId="{CBFECFDA-5B87-4E24-8413-229EB234D2EA}" dt="2022-10-08T08:33:29.042" v="21"/>
          <ac:spMkLst>
            <pc:docMk/>
            <pc:sldMk cId="193211971" sldId="360"/>
            <ac:spMk id="31" creationId="{B8B0D8B1-4AA7-45FD-B27F-4CA8AC9E687D}"/>
          </ac:spMkLst>
        </pc:spChg>
        <pc:spChg chg="mod">
          <ac:chgData name="Wang, Wei W" userId="6ab3e5de-75c2-4eb0-b905-47abbf228ff6" providerId="ADAL" clId="{CBFECFDA-5B87-4E24-8413-229EB234D2EA}" dt="2022-10-08T08:33:29.042" v="21"/>
          <ac:spMkLst>
            <pc:docMk/>
            <pc:sldMk cId="193211971" sldId="360"/>
            <ac:spMk id="32" creationId="{EC3770B7-33C5-4E8F-81A4-829D7400BB6A}"/>
          </ac:spMkLst>
        </pc:spChg>
        <pc:spChg chg="mod">
          <ac:chgData name="Wang, Wei W" userId="6ab3e5de-75c2-4eb0-b905-47abbf228ff6" providerId="ADAL" clId="{CBFECFDA-5B87-4E24-8413-229EB234D2EA}" dt="2022-10-08T08:33:29.042" v="21"/>
          <ac:spMkLst>
            <pc:docMk/>
            <pc:sldMk cId="193211971" sldId="360"/>
            <ac:spMk id="33" creationId="{073E5811-6A11-4122-8FAE-E4D134225EE0}"/>
          </ac:spMkLst>
        </pc:spChg>
        <pc:spChg chg="mod">
          <ac:chgData name="Wang, Wei W" userId="6ab3e5de-75c2-4eb0-b905-47abbf228ff6" providerId="ADAL" clId="{CBFECFDA-5B87-4E24-8413-229EB234D2EA}" dt="2022-10-08T08:33:29.042" v="21"/>
          <ac:spMkLst>
            <pc:docMk/>
            <pc:sldMk cId="193211971" sldId="360"/>
            <ac:spMk id="34" creationId="{1D1E287D-E4E5-4D1B-88A8-28DDCC74CA2F}"/>
          </ac:spMkLst>
        </pc:spChg>
        <pc:spChg chg="mod">
          <ac:chgData name="Wang, Wei W" userId="6ab3e5de-75c2-4eb0-b905-47abbf228ff6" providerId="ADAL" clId="{CBFECFDA-5B87-4E24-8413-229EB234D2EA}" dt="2022-10-08T08:33:29.042" v="21"/>
          <ac:spMkLst>
            <pc:docMk/>
            <pc:sldMk cId="193211971" sldId="360"/>
            <ac:spMk id="35" creationId="{D822DCF7-3D0C-44C9-866D-54505BAF955E}"/>
          </ac:spMkLst>
        </pc:spChg>
        <pc:spChg chg="mod">
          <ac:chgData name="Wang, Wei W" userId="6ab3e5de-75c2-4eb0-b905-47abbf228ff6" providerId="ADAL" clId="{CBFECFDA-5B87-4E24-8413-229EB234D2EA}" dt="2022-10-08T08:33:29.042" v="21"/>
          <ac:spMkLst>
            <pc:docMk/>
            <pc:sldMk cId="193211971" sldId="360"/>
            <ac:spMk id="36" creationId="{031A6FC5-CF4F-46C9-9782-58A9FF3D9CDC}"/>
          </ac:spMkLst>
        </pc:spChg>
        <pc:spChg chg="mod">
          <ac:chgData name="Wang, Wei W" userId="6ab3e5de-75c2-4eb0-b905-47abbf228ff6" providerId="ADAL" clId="{CBFECFDA-5B87-4E24-8413-229EB234D2EA}" dt="2022-10-08T08:33:29.042" v="21"/>
          <ac:spMkLst>
            <pc:docMk/>
            <pc:sldMk cId="193211971" sldId="360"/>
            <ac:spMk id="37" creationId="{9F652CD0-779F-4D13-AEF5-3337229446FE}"/>
          </ac:spMkLst>
        </pc:spChg>
        <pc:spChg chg="mod">
          <ac:chgData name="Wang, Wei W" userId="6ab3e5de-75c2-4eb0-b905-47abbf228ff6" providerId="ADAL" clId="{CBFECFDA-5B87-4E24-8413-229EB234D2EA}" dt="2022-10-08T08:33:29.042" v="21"/>
          <ac:spMkLst>
            <pc:docMk/>
            <pc:sldMk cId="193211971" sldId="360"/>
            <ac:spMk id="38" creationId="{98E13E69-886C-446B-97EE-5975E3DAB333}"/>
          </ac:spMkLst>
        </pc:spChg>
        <pc:spChg chg="mod">
          <ac:chgData name="Wang, Wei W" userId="6ab3e5de-75c2-4eb0-b905-47abbf228ff6" providerId="ADAL" clId="{CBFECFDA-5B87-4E24-8413-229EB234D2EA}" dt="2022-10-08T08:33:29.042" v="21"/>
          <ac:spMkLst>
            <pc:docMk/>
            <pc:sldMk cId="193211971" sldId="360"/>
            <ac:spMk id="39" creationId="{62C54395-4DAF-4FC4-B1F9-9B14AE3A552F}"/>
          </ac:spMkLst>
        </pc:spChg>
        <pc:spChg chg="mod">
          <ac:chgData name="Wang, Wei W" userId="6ab3e5de-75c2-4eb0-b905-47abbf228ff6" providerId="ADAL" clId="{CBFECFDA-5B87-4E24-8413-229EB234D2EA}" dt="2022-10-08T08:33:29.042" v="21"/>
          <ac:spMkLst>
            <pc:docMk/>
            <pc:sldMk cId="193211971" sldId="360"/>
            <ac:spMk id="40" creationId="{60B0F49D-185F-452C-A037-E727B486FBF5}"/>
          </ac:spMkLst>
        </pc:spChg>
        <pc:spChg chg="mod">
          <ac:chgData name="Wang, Wei W" userId="6ab3e5de-75c2-4eb0-b905-47abbf228ff6" providerId="ADAL" clId="{CBFECFDA-5B87-4E24-8413-229EB234D2EA}" dt="2022-10-08T08:33:29.042" v="21"/>
          <ac:spMkLst>
            <pc:docMk/>
            <pc:sldMk cId="193211971" sldId="360"/>
            <ac:spMk id="41" creationId="{3649369E-B36C-408B-A55D-A53EBA34916E}"/>
          </ac:spMkLst>
        </pc:spChg>
        <pc:spChg chg="mod">
          <ac:chgData name="Wang, Wei W" userId="6ab3e5de-75c2-4eb0-b905-47abbf228ff6" providerId="ADAL" clId="{CBFECFDA-5B87-4E24-8413-229EB234D2EA}" dt="2022-10-08T08:33:29.042" v="21"/>
          <ac:spMkLst>
            <pc:docMk/>
            <pc:sldMk cId="193211971" sldId="360"/>
            <ac:spMk id="42" creationId="{F61A11F8-DA83-4492-9530-FE0827AD9F2D}"/>
          </ac:spMkLst>
        </pc:spChg>
        <pc:spChg chg="mod">
          <ac:chgData name="Wang, Wei W" userId="6ab3e5de-75c2-4eb0-b905-47abbf228ff6" providerId="ADAL" clId="{CBFECFDA-5B87-4E24-8413-229EB234D2EA}" dt="2022-10-08T08:33:29.042" v="21"/>
          <ac:spMkLst>
            <pc:docMk/>
            <pc:sldMk cId="193211971" sldId="360"/>
            <ac:spMk id="43" creationId="{FB4A0B91-67A5-4AD6-85B6-59DE268CEDF7}"/>
          </ac:spMkLst>
        </pc:spChg>
        <pc:spChg chg="mod">
          <ac:chgData name="Wang, Wei W" userId="6ab3e5de-75c2-4eb0-b905-47abbf228ff6" providerId="ADAL" clId="{CBFECFDA-5B87-4E24-8413-229EB234D2EA}" dt="2022-10-08T08:33:29.042" v="21"/>
          <ac:spMkLst>
            <pc:docMk/>
            <pc:sldMk cId="193211971" sldId="360"/>
            <ac:spMk id="44" creationId="{30B0E901-3301-4879-A8EB-8548A46F5F78}"/>
          </ac:spMkLst>
        </pc:spChg>
        <pc:spChg chg="mod">
          <ac:chgData name="Wang, Wei W" userId="6ab3e5de-75c2-4eb0-b905-47abbf228ff6" providerId="ADAL" clId="{CBFECFDA-5B87-4E24-8413-229EB234D2EA}" dt="2022-10-08T08:33:29.042" v="21"/>
          <ac:spMkLst>
            <pc:docMk/>
            <pc:sldMk cId="193211971" sldId="360"/>
            <ac:spMk id="45" creationId="{4E23F2F8-AABF-43CE-8E70-820E512536C5}"/>
          </ac:spMkLst>
        </pc:spChg>
        <pc:spChg chg="mod">
          <ac:chgData name="Wang, Wei W" userId="6ab3e5de-75c2-4eb0-b905-47abbf228ff6" providerId="ADAL" clId="{CBFECFDA-5B87-4E24-8413-229EB234D2EA}" dt="2022-10-08T08:33:29.042" v="21"/>
          <ac:spMkLst>
            <pc:docMk/>
            <pc:sldMk cId="193211971" sldId="360"/>
            <ac:spMk id="46" creationId="{C5A4E3EE-3B59-4F4F-B9CC-5E19F7E959B4}"/>
          </ac:spMkLst>
        </pc:spChg>
        <pc:spChg chg="mod">
          <ac:chgData name="Wang, Wei W" userId="6ab3e5de-75c2-4eb0-b905-47abbf228ff6" providerId="ADAL" clId="{CBFECFDA-5B87-4E24-8413-229EB234D2EA}" dt="2022-10-08T08:33:29.042" v="21"/>
          <ac:spMkLst>
            <pc:docMk/>
            <pc:sldMk cId="193211971" sldId="360"/>
            <ac:spMk id="47" creationId="{74E3428D-F27B-4766-80DE-953969166523}"/>
          </ac:spMkLst>
        </pc:spChg>
        <pc:spChg chg="mod">
          <ac:chgData name="Wang, Wei W" userId="6ab3e5de-75c2-4eb0-b905-47abbf228ff6" providerId="ADAL" clId="{CBFECFDA-5B87-4E24-8413-229EB234D2EA}" dt="2022-10-08T08:33:29.042" v="21"/>
          <ac:spMkLst>
            <pc:docMk/>
            <pc:sldMk cId="193211971" sldId="360"/>
            <ac:spMk id="49" creationId="{DFED5F5A-6AC1-487D-AF9A-1850A6B2DE33}"/>
          </ac:spMkLst>
        </pc:spChg>
        <pc:spChg chg="mod">
          <ac:chgData name="Wang, Wei W" userId="6ab3e5de-75c2-4eb0-b905-47abbf228ff6" providerId="ADAL" clId="{CBFECFDA-5B87-4E24-8413-229EB234D2EA}" dt="2022-10-08T08:33:29.042" v="21"/>
          <ac:spMkLst>
            <pc:docMk/>
            <pc:sldMk cId="193211971" sldId="360"/>
            <ac:spMk id="50" creationId="{66AA6FAE-BDA9-4664-8C8B-007520CF2301}"/>
          </ac:spMkLst>
        </pc:spChg>
        <pc:spChg chg="mod">
          <ac:chgData name="Wang, Wei W" userId="6ab3e5de-75c2-4eb0-b905-47abbf228ff6" providerId="ADAL" clId="{CBFECFDA-5B87-4E24-8413-229EB234D2EA}" dt="2022-10-08T08:33:29.042" v="21"/>
          <ac:spMkLst>
            <pc:docMk/>
            <pc:sldMk cId="193211971" sldId="360"/>
            <ac:spMk id="51" creationId="{9356880C-8752-445D-A204-F11E998F565F}"/>
          </ac:spMkLst>
        </pc:spChg>
        <pc:spChg chg="mod">
          <ac:chgData name="Wang, Wei W" userId="6ab3e5de-75c2-4eb0-b905-47abbf228ff6" providerId="ADAL" clId="{CBFECFDA-5B87-4E24-8413-229EB234D2EA}" dt="2022-10-08T08:33:29.042" v="21"/>
          <ac:spMkLst>
            <pc:docMk/>
            <pc:sldMk cId="193211971" sldId="360"/>
            <ac:spMk id="52" creationId="{C84F2002-1444-4B07-8283-4D1F0C01F665}"/>
          </ac:spMkLst>
        </pc:spChg>
        <pc:spChg chg="mod">
          <ac:chgData name="Wang, Wei W" userId="6ab3e5de-75c2-4eb0-b905-47abbf228ff6" providerId="ADAL" clId="{CBFECFDA-5B87-4E24-8413-229EB234D2EA}" dt="2022-10-08T08:33:29.042" v="21"/>
          <ac:spMkLst>
            <pc:docMk/>
            <pc:sldMk cId="193211971" sldId="360"/>
            <ac:spMk id="53" creationId="{FC1C870A-76F5-4403-AC88-A89D933493C3}"/>
          </ac:spMkLst>
        </pc:spChg>
        <pc:spChg chg="mod">
          <ac:chgData name="Wang, Wei W" userId="6ab3e5de-75c2-4eb0-b905-47abbf228ff6" providerId="ADAL" clId="{CBFECFDA-5B87-4E24-8413-229EB234D2EA}" dt="2022-10-08T08:33:29.042" v="21"/>
          <ac:spMkLst>
            <pc:docMk/>
            <pc:sldMk cId="193211971" sldId="360"/>
            <ac:spMk id="54" creationId="{18B4D4FB-DD5C-4C0D-B73F-031DDAD9EFBE}"/>
          </ac:spMkLst>
        </pc:spChg>
        <pc:spChg chg="mod">
          <ac:chgData name="Wang, Wei W" userId="6ab3e5de-75c2-4eb0-b905-47abbf228ff6" providerId="ADAL" clId="{CBFECFDA-5B87-4E24-8413-229EB234D2EA}" dt="2022-10-08T08:33:29.042" v="21"/>
          <ac:spMkLst>
            <pc:docMk/>
            <pc:sldMk cId="193211971" sldId="360"/>
            <ac:spMk id="55" creationId="{844DF18C-76B8-43D0-A05E-753F29C746E5}"/>
          </ac:spMkLst>
        </pc:spChg>
        <pc:spChg chg="mod">
          <ac:chgData name="Wang, Wei W" userId="6ab3e5de-75c2-4eb0-b905-47abbf228ff6" providerId="ADAL" clId="{CBFECFDA-5B87-4E24-8413-229EB234D2EA}" dt="2022-10-08T08:33:29.042" v="21"/>
          <ac:spMkLst>
            <pc:docMk/>
            <pc:sldMk cId="193211971" sldId="360"/>
            <ac:spMk id="56" creationId="{19199429-461D-4FAC-868B-AEF3EAFEC902}"/>
          </ac:spMkLst>
        </pc:spChg>
        <pc:spChg chg="mod">
          <ac:chgData name="Wang, Wei W" userId="6ab3e5de-75c2-4eb0-b905-47abbf228ff6" providerId="ADAL" clId="{CBFECFDA-5B87-4E24-8413-229EB234D2EA}" dt="2022-10-08T08:33:29.042" v="21"/>
          <ac:spMkLst>
            <pc:docMk/>
            <pc:sldMk cId="193211971" sldId="360"/>
            <ac:spMk id="58" creationId="{6DE14750-C294-4ECE-A8CB-3B01462828E6}"/>
          </ac:spMkLst>
        </pc:spChg>
        <pc:spChg chg="mod">
          <ac:chgData name="Wang, Wei W" userId="6ab3e5de-75c2-4eb0-b905-47abbf228ff6" providerId="ADAL" clId="{CBFECFDA-5B87-4E24-8413-229EB234D2EA}" dt="2022-10-08T08:33:29.042" v="21"/>
          <ac:spMkLst>
            <pc:docMk/>
            <pc:sldMk cId="193211971" sldId="360"/>
            <ac:spMk id="59" creationId="{7BF1131F-B6EB-4149-9468-0C7650FE6D97}"/>
          </ac:spMkLst>
        </pc:spChg>
        <pc:spChg chg="mod">
          <ac:chgData name="Wang, Wei W" userId="6ab3e5de-75c2-4eb0-b905-47abbf228ff6" providerId="ADAL" clId="{CBFECFDA-5B87-4E24-8413-229EB234D2EA}" dt="2022-10-08T08:33:29.042" v="21"/>
          <ac:spMkLst>
            <pc:docMk/>
            <pc:sldMk cId="193211971" sldId="360"/>
            <ac:spMk id="61" creationId="{FBC3B11E-7A0C-43D4-A8C9-513C28AE18EE}"/>
          </ac:spMkLst>
        </pc:spChg>
        <pc:spChg chg="mod">
          <ac:chgData name="Wang, Wei W" userId="6ab3e5de-75c2-4eb0-b905-47abbf228ff6" providerId="ADAL" clId="{CBFECFDA-5B87-4E24-8413-229EB234D2EA}" dt="2022-10-08T08:33:29.042" v="21"/>
          <ac:spMkLst>
            <pc:docMk/>
            <pc:sldMk cId="193211971" sldId="360"/>
            <ac:spMk id="62" creationId="{D31039C8-D25D-402A-A240-C08E4E16521F}"/>
          </ac:spMkLst>
        </pc:spChg>
        <pc:spChg chg="mod">
          <ac:chgData name="Wang, Wei W" userId="6ab3e5de-75c2-4eb0-b905-47abbf228ff6" providerId="ADAL" clId="{CBFECFDA-5B87-4E24-8413-229EB234D2EA}" dt="2022-10-08T08:33:29.042" v="21"/>
          <ac:spMkLst>
            <pc:docMk/>
            <pc:sldMk cId="193211971" sldId="360"/>
            <ac:spMk id="63" creationId="{41A20B53-28F9-4D27-861C-0FA9E6484268}"/>
          </ac:spMkLst>
        </pc:spChg>
        <pc:spChg chg="mod">
          <ac:chgData name="Wang, Wei W" userId="6ab3e5de-75c2-4eb0-b905-47abbf228ff6" providerId="ADAL" clId="{CBFECFDA-5B87-4E24-8413-229EB234D2EA}" dt="2022-10-08T08:33:29.042" v="21"/>
          <ac:spMkLst>
            <pc:docMk/>
            <pc:sldMk cId="193211971" sldId="360"/>
            <ac:spMk id="64" creationId="{84E79DA6-DC32-4976-878B-42E17FE8FCB8}"/>
          </ac:spMkLst>
        </pc:spChg>
        <pc:spChg chg="mod">
          <ac:chgData name="Wang, Wei W" userId="6ab3e5de-75c2-4eb0-b905-47abbf228ff6" providerId="ADAL" clId="{CBFECFDA-5B87-4E24-8413-229EB234D2EA}" dt="2022-10-08T08:33:29.042" v="21"/>
          <ac:spMkLst>
            <pc:docMk/>
            <pc:sldMk cId="193211971" sldId="360"/>
            <ac:spMk id="65" creationId="{6A48B184-CFC4-4BBC-8510-8DB152401278}"/>
          </ac:spMkLst>
        </pc:spChg>
        <pc:spChg chg="mod">
          <ac:chgData name="Wang, Wei W" userId="6ab3e5de-75c2-4eb0-b905-47abbf228ff6" providerId="ADAL" clId="{CBFECFDA-5B87-4E24-8413-229EB234D2EA}" dt="2022-10-08T08:33:29.042" v="21"/>
          <ac:spMkLst>
            <pc:docMk/>
            <pc:sldMk cId="193211971" sldId="360"/>
            <ac:spMk id="66" creationId="{713728A1-6D5C-4756-BE71-0175280442C9}"/>
          </ac:spMkLst>
        </pc:spChg>
        <pc:spChg chg="mod">
          <ac:chgData name="Wang, Wei W" userId="6ab3e5de-75c2-4eb0-b905-47abbf228ff6" providerId="ADAL" clId="{CBFECFDA-5B87-4E24-8413-229EB234D2EA}" dt="2022-10-08T08:33:29.042" v="21"/>
          <ac:spMkLst>
            <pc:docMk/>
            <pc:sldMk cId="193211971" sldId="360"/>
            <ac:spMk id="67" creationId="{79F869EF-BD82-44A3-92A7-6BAC07142680}"/>
          </ac:spMkLst>
        </pc:spChg>
        <pc:spChg chg="mod">
          <ac:chgData name="Wang, Wei W" userId="6ab3e5de-75c2-4eb0-b905-47abbf228ff6" providerId="ADAL" clId="{CBFECFDA-5B87-4E24-8413-229EB234D2EA}" dt="2022-10-08T08:33:29.042" v="21"/>
          <ac:spMkLst>
            <pc:docMk/>
            <pc:sldMk cId="193211971" sldId="360"/>
            <ac:spMk id="68" creationId="{37E7864C-742A-4497-96A6-63B3647C194D}"/>
          </ac:spMkLst>
        </pc:spChg>
        <pc:spChg chg="mod">
          <ac:chgData name="Wang, Wei W" userId="6ab3e5de-75c2-4eb0-b905-47abbf228ff6" providerId="ADAL" clId="{CBFECFDA-5B87-4E24-8413-229EB234D2EA}" dt="2022-10-08T08:33:29.042" v="21"/>
          <ac:spMkLst>
            <pc:docMk/>
            <pc:sldMk cId="193211971" sldId="360"/>
            <ac:spMk id="70" creationId="{9B9351BC-688E-4D87-88E2-A208F98B06AD}"/>
          </ac:spMkLst>
        </pc:spChg>
        <pc:spChg chg="mod">
          <ac:chgData name="Wang, Wei W" userId="6ab3e5de-75c2-4eb0-b905-47abbf228ff6" providerId="ADAL" clId="{CBFECFDA-5B87-4E24-8413-229EB234D2EA}" dt="2022-10-08T08:33:29.042" v="21"/>
          <ac:spMkLst>
            <pc:docMk/>
            <pc:sldMk cId="193211971" sldId="360"/>
            <ac:spMk id="71" creationId="{99C5DF48-66BE-41B7-9F11-9196F09AF451}"/>
          </ac:spMkLst>
        </pc:spChg>
        <pc:spChg chg="mod">
          <ac:chgData name="Wang, Wei W" userId="6ab3e5de-75c2-4eb0-b905-47abbf228ff6" providerId="ADAL" clId="{CBFECFDA-5B87-4E24-8413-229EB234D2EA}" dt="2022-10-08T08:33:29.042" v="21"/>
          <ac:spMkLst>
            <pc:docMk/>
            <pc:sldMk cId="193211971" sldId="360"/>
            <ac:spMk id="72" creationId="{7AF0A351-77D0-4BE3-8C04-0782E84C70A3}"/>
          </ac:spMkLst>
        </pc:spChg>
        <pc:spChg chg="mod">
          <ac:chgData name="Wang, Wei W" userId="6ab3e5de-75c2-4eb0-b905-47abbf228ff6" providerId="ADAL" clId="{CBFECFDA-5B87-4E24-8413-229EB234D2EA}" dt="2022-10-08T08:33:29.042" v="21"/>
          <ac:spMkLst>
            <pc:docMk/>
            <pc:sldMk cId="193211971" sldId="360"/>
            <ac:spMk id="73" creationId="{E7740ED4-5BEE-43C5-ADB9-29E12339DD7D}"/>
          </ac:spMkLst>
        </pc:spChg>
        <pc:spChg chg="mod">
          <ac:chgData name="Wang, Wei W" userId="6ab3e5de-75c2-4eb0-b905-47abbf228ff6" providerId="ADAL" clId="{CBFECFDA-5B87-4E24-8413-229EB234D2EA}" dt="2022-10-08T08:33:29.042" v="21"/>
          <ac:spMkLst>
            <pc:docMk/>
            <pc:sldMk cId="193211971" sldId="360"/>
            <ac:spMk id="75" creationId="{BFC5D27F-EA15-44F8-BA4A-3AFB1D7FA73D}"/>
          </ac:spMkLst>
        </pc:spChg>
        <pc:spChg chg="mod">
          <ac:chgData name="Wang, Wei W" userId="6ab3e5de-75c2-4eb0-b905-47abbf228ff6" providerId="ADAL" clId="{CBFECFDA-5B87-4E24-8413-229EB234D2EA}" dt="2022-10-08T08:33:29.042" v="21"/>
          <ac:spMkLst>
            <pc:docMk/>
            <pc:sldMk cId="193211971" sldId="360"/>
            <ac:spMk id="76" creationId="{A00178F1-4F24-4F7D-A864-EE07AA70C8F8}"/>
          </ac:spMkLst>
        </pc:spChg>
        <pc:spChg chg="mod">
          <ac:chgData name="Wang, Wei W" userId="6ab3e5de-75c2-4eb0-b905-47abbf228ff6" providerId="ADAL" clId="{CBFECFDA-5B87-4E24-8413-229EB234D2EA}" dt="2022-10-08T08:33:29.042" v="21"/>
          <ac:spMkLst>
            <pc:docMk/>
            <pc:sldMk cId="193211971" sldId="360"/>
            <ac:spMk id="77" creationId="{24EEEAE6-8A1F-451D-A9AC-0E2D16414669}"/>
          </ac:spMkLst>
        </pc:spChg>
        <pc:spChg chg="mod">
          <ac:chgData name="Wang, Wei W" userId="6ab3e5de-75c2-4eb0-b905-47abbf228ff6" providerId="ADAL" clId="{CBFECFDA-5B87-4E24-8413-229EB234D2EA}" dt="2022-10-08T08:33:29.042" v="21"/>
          <ac:spMkLst>
            <pc:docMk/>
            <pc:sldMk cId="193211971" sldId="360"/>
            <ac:spMk id="78" creationId="{143B7F98-7183-4A34-8544-26EC1DF02BF3}"/>
          </ac:spMkLst>
        </pc:spChg>
        <pc:spChg chg="mod">
          <ac:chgData name="Wang, Wei W" userId="6ab3e5de-75c2-4eb0-b905-47abbf228ff6" providerId="ADAL" clId="{CBFECFDA-5B87-4E24-8413-229EB234D2EA}" dt="2022-10-08T08:33:29.042" v="21"/>
          <ac:spMkLst>
            <pc:docMk/>
            <pc:sldMk cId="193211971" sldId="360"/>
            <ac:spMk id="79" creationId="{3CA7808F-6C01-4B29-9827-346B2AE96C10}"/>
          </ac:spMkLst>
        </pc:spChg>
        <pc:spChg chg="mod">
          <ac:chgData name="Wang, Wei W" userId="6ab3e5de-75c2-4eb0-b905-47abbf228ff6" providerId="ADAL" clId="{CBFECFDA-5B87-4E24-8413-229EB234D2EA}" dt="2022-10-08T08:33:29.042" v="21"/>
          <ac:spMkLst>
            <pc:docMk/>
            <pc:sldMk cId="193211971" sldId="360"/>
            <ac:spMk id="81" creationId="{7678DBE6-042D-4B88-B9EF-A9D7C026F83A}"/>
          </ac:spMkLst>
        </pc:spChg>
        <pc:spChg chg="mod">
          <ac:chgData name="Wang, Wei W" userId="6ab3e5de-75c2-4eb0-b905-47abbf228ff6" providerId="ADAL" clId="{CBFECFDA-5B87-4E24-8413-229EB234D2EA}" dt="2022-10-08T08:33:29.042" v="21"/>
          <ac:spMkLst>
            <pc:docMk/>
            <pc:sldMk cId="193211971" sldId="360"/>
            <ac:spMk id="83" creationId="{D99DC449-05EC-4E2E-99B3-7A69AE59324B}"/>
          </ac:spMkLst>
        </pc:spChg>
        <pc:spChg chg="mod">
          <ac:chgData name="Wang, Wei W" userId="6ab3e5de-75c2-4eb0-b905-47abbf228ff6" providerId="ADAL" clId="{CBFECFDA-5B87-4E24-8413-229EB234D2EA}" dt="2022-10-08T08:33:29.042" v="21"/>
          <ac:spMkLst>
            <pc:docMk/>
            <pc:sldMk cId="193211971" sldId="360"/>
            <ac:spMk id="85" creationId="{F4DFDEA9-2C8E-431A-ACCF-4DF172F38099}"/>
          </ac:spMkLst>
        </pc:spChg>
        <pc:spChg chg="mod">
          <ac:chgData name="Wang, Wei W" userId="6ab3e5de-75c2-4eb0-b905-47abbf228ff6" providerId="ADAL" clId="{CBFECFDA-5B87-4E24-8413-229EB234D2EA}" dt="2022-10-08T08:33:29.042" v="21"/>
          <ac:spMkLst>
            <pc:docMk/>
            <pc:sldMk cId="193211971" sldId="360"/>
            <ac:spMk id="86" creationId="{DCBA82B5-32C8-475E-B500-2E3E6434CDC3}"/>
          </ac:spMkLst>
        </pc:spChg>
        <pc:spChg chg="mod">
          <ac:chgData name="Wang, Wei W" userId="6ab3e5de-75c2-4eb0-b905-47abbf228ff6" providerId="ADAL" clId="{CBFECFDA-5B87-4E24-8413-229EB234D2EA}" dt="2022-10-08T08:33:29.042" v="21"/>
          <ac:spMkLst>
            <pc:docMk/>
            <pc:sldMk cId="193211971" sldId="360"/>
            <ac:spMk id="87" creationId="{C9F77512-8E5E-4162-9876-14851A952E6C}"/>
          </ac:spMkLst>
        </pc:spChg>
        <pc:spChg chg="mod">
          <ac:chgData name="Wang, Wei W" userId="6ab3e5de-75c2-4eb0-b905-47abbf228ff6" providerId="ADAL" clId="{CBFECFDA-5B87-4E24-8413-229EB234D2EA}" dt="2022-10-08T08:33:29.042" v="21"/>
          <ac:spMkLst>
            <pc:docMk/>
            <pc:sldMk cId="193211971" sldId="360"/>
            <ac:spMk id="88" creationId="{78D409C7-2CB2-408C-8B43-FA25FDBCAFAF}"/>
          </ac:spMkLst>
        </pc:spChg>
        <pc:spChg chg="mod">
          <ac:chgData name="Wang, Wei W" userId="6ab3e5de-75c2-4eb0-b905-47abbf228ff6" providerId="ADAL" clId="{CBFECFDA-5B87-4E24-8413-229EB234D2EA}" dt="2022-10-08T08:33:29.042" v="21"/>
          <ac:spMkLst>
            <pc:docMk/>
            <pc:sldMk cId="193211971" sldId="360"/>
            <ac:spMk id="89" creationId="{E03C77E3-F1C6-413B-8E43-A46CCEC799AC}"/>
          </ac:spMkLst>
        </pc:spChg>
        <pc:spChg chg="mod">
          <ac:chgData name="Wang, Wei W" userId="6ab3e5de-75c2-4eb0-b905-47abbf228ff6" providerId="ADAL" clId="{CBFECFDA-5B87-4E24-8413-229EB234D2EA}" dt="2022-10-08T08:33:29.042" v="21"/>
          <ac:spMkLst>
            <pc:docMk/>
            <pc:sldMk cId="193211971" sldId="360"/>
            <ac:spMk id="90" creationId="{5CD7E7FB-328E-4A84-B44F-7ED08C9BAE1A}"/>
          </ac:spMkLst>
        </pc:spChg>
        <pc:spChg chg="mod">
          <ac:chgData name="Wang, Wei W" userId="6ab3e5de-75c2-4eb0-b905-47abbf228ff6" providerId="ADAL" clId="{CBFECFDA-5B87-4E24-8413-229EB234D2EA}" dt="2022-10-08T08:33:29.042" v="21"/>
          <ac:spMkLst>
            <pc:docMk/>
            <pc:sldMk cId="193211971" sldId="360"/>
            <ac:spMk id="91" creationId="{F20C2D46-E0B7-4261-A84E-A652265D8D09}"/>
          </ac:spMkLst>
        </pc:spChg>
        <pc:spChg chg="mod">
          <ac:chgData name="Wang, Wei W" userId="6ab3e5de-75c2-4eb0-b905-47abbf228ff6" providerId="ADAL" clId="{CBFECFDA-5B87-4E24-8413-229EB234D2EA}" dt="2022-10-08T08:33:29.042" v="21"/>
          <ac:spMkLst>
            <pc:docMk/>
            <pc:sldMk cId="193211971" sldId="360"/>
            <ac:spMk id="93" creationId="{DC4195FF-34C4-4270-AAEE-13917426DD79}"/>
          </ac:spMkLst>
        </pc:spChg>
        <pc:spChg chg="mod">
          <ac:chgData name="Wang, Wei W" userId="6ab3e5de-75c2-4eb0-b905-47abbf228ff6" providerId="ADAL" clId="{CBFECFDA-5B87-4E24-8413-229EB234D2EA}" dt="2022-10-08T08:33:29.042" v="21"/>
          <ac:spMkLst>
            <pc:docMk/>
            <pc:sldMk cId="193211971" sldId="360"/>
            <ac:spMk id="95" creationId="{72EFDE0A-6860-4460-9BE1-61EFE895E307}"/>
          </ac:spMkLst>
        </pc:spChg>
        <pc:spChg chg="mod">
          <ac:chgData name="Wang, Wei W" userId="6ab3e5de-75c2-4eb0-b905-47abbf228ff6" providerId="ADAL" clId="{CBFECFDA-5B87-4E24-8413-229EB234D2EA}" dt="2022-10-08T08:33:29.042" v="21"/>
          <ac:spMkLst>
            <pc:docMk/>
            <pc:sldMk cId="193211971" sldId="360"/>
            <ac:spMk id="96" creationId="{7A4FE690-4847-4D5D-8EB9-9BF086D07A70}"/>
          </ac:spMkLst>
        </pc:spChg>
        <pc:spChg chg="mod">
          <ac:chgData name="Wang, Wei W" userId="6ab3e5de-75c2-4eb0-b905-47abbf228ff6" providerId="ADAL" clId="{CBFECFDA-5B87-4E24-8413-229EB234D2EA}" dt="2022-10-08T08:33:29.042" v="21"/>
          <ac:spMkLst>
            <pc:docMk/>
            <pc:sldMk cId="193211971" sldId="360"/>
            <ac:spMk id="98" creationId="{5EA090F0-6F96-45B7-9F6B-D92F73ABD31D}"/>
          </ac:spMkLst>
        </pc:spChg>
        <pc:spChg chg="mod">
          <ac:chgData name="Wang, Wei W" userId="6ab3e5de-75c2-4eb0-b905-47abbf228ff6" providerId="ADAL" clId="{CBFECFDA-5B87-4E24-8413-229EB234D2EA}" dt="2022-10-08T08:33:29.042" v="21"/>
          <ac:spMkLst>
            <pc:docMk/>
            <pc:sldMk cId="193211971" sldId="360"/>
            <ac:spMk id="99" creationId="{5849296E-AC77-4FBE-A126-6B9EB46F514A}"/>
          </ac:spMkLst>
        </pc:spChg>
        <pc:spChg chg="mod">
          <ac:chgData name="Wang, Wei W" userId="6ab3e5de-75c2-4eb0-b905-47abbf228ff6" providerId="ADAL" clId="{CBFECFDA-5B87-4E24-8413-229EB234D2EA}" dt="2022-10-08T08:33:29.042" v="21"/>
          <ac:spMkLst>
            <pc:docMk/>
            <pc:sldMk cId="193211971" sldId="360"/>
            <ac:spMk id="100" creationId="{CD5DF216-3046-40CD-BE9B-2E1E87EABD68}"/>
          </ac:spMkLst>
        </pc:spChg>
        <pc:spChg chg="mod">
          <ac:chgData name="Wang, Wei W" userId="6ab3e5de-75c2-4eb0-b905-47abbf228ff6" providerId="ADAL" clId="{CBFECFDA-5B87-4E24-8413-229EB234D2EA}" dt="2022-10-08T08:33:29.042" v="21"/>
          <ac:spMkLst>
            <pc:docMk/>
            <pc:sldMk cId="193211971" sldId="360"/>
            <ac:spMk id="101" creationId="{2D075D2C-61B5-4BD9-9245-786DBD980582}"/>
          </ac:spMkLst>
        </pc:spChg>
        <pc:spChg chg="mod">
          <ac:chgData name="Wang, Wei W" userId="6ab3e5de-75c2-4eb0-b905-47abbf228ff6" providerId="ADAL" clId="{CBFECFDA-5B87-4E24-8413-229EB234D2EA}" dt="2022-10-08T08:33:29.042" v="21"/>
          <ac:spMkLst>
            <pc:docMk/>
            <pc:sldMk cId="193211971" sldId="360"/>
            <ac:spMk id="102" creationId="{BE459B27-DE2A-45D3-AEA4-0B4F181DC721}"/>
          </ac:spMkLst>
        </pc:spChg>
        <pc:spChg chg="mod">
          <ac:chgData name="Wang, Wei W" userId="6ab3e5de-75c2-4eb0-b905-47abbf228ff6" providerId="ADAL" clId="{CBFECFDA-5B87-4E24-8413-229EB234D2EA}" dt="2022-10-08T08:33:29.042" v="21"/>
          <ac:spMkLst>
            <pc:docMk/>
            <pc:sldMk cId="193211971" sldId="360"/>
            <ac:spMk id="103" creationId="{CC8436CC-AD1B-40A2-9957-BB1D0FC75B9E}"/>
          </ac:spMkLst>
        </pc:spChg>
        <pc:spChg chg="mod">
          <ac:chgData name="Wang, Wei W" userId="6ab3e5de-75c2-4eb0-b905-47abbf228ff6" providerId="ADAL" clId="{CBFECFDA-5B87-4E24-8413-229EB234D2EA}" dt="2022-10-08T08:33:29.042" v="21"/>
          <ac:spMkLst>
            <pc:docMk/>
            <pc:sldMk cId="193211971" sldId="360"/>
            <ac:spMk id="104" creationId="{F67AE797-EE2C-414E-BEAE-F093F07E9BC4}"/>
          </ac:spMkLst>
        </pc:spChg>
        <pc:spChg chg="mod">
          <ac:chgData name="Wang, Wei W" userId="6ab3e5de-75c2-4eb0-b905-47abbf228ff6" providerId="ADAL" clId="{CBFECFDA-5B87-4E24-8413-229EB234D2EA}" dt="2022-10-08T08:33:29.042" v="21"/>
          <ac:spMkLst>
            <pc:docMk/>
            <pc:sldMk cId="193211971" sldId="360"/>
            <ac:spMk id="105" creationId="{1571A8ED-D250-40D6-8FBC-DCB049CA070D}"/>
          </ac:spMkLst>
        </pc:spChg>
        <pc:spChg chg="mod">
          <ac:chgData name="Wang, Wei W" userId="6ab3e5de-75c2-4eb0-b905-47abbf228ff6" providerId="ADAL" clId="{CBFECFDA-5B87-4E24-8413-229EB234D2EA}" dt="2022-10-08T08:33:29.042" v="21"/>
          <ac:spMkLst>
            <pc:docMk/>
            <pc:sldMk cId="193211971" sldId="360"/>
            <ac:spMk id="106" creationId="{BCC17DD0-2255-45EC-A08C-400D32BF7EA6}"/>
          </ac:spMkLst>
        </pc:spChg>
        <pc:spChg chg="mod">
          <ac:chgData name="Wang, Wei W" userId="6ab3e5de-75c2-4eb0-b905-47abbf228ff6" providerId="ADAL" clId="{CBFECFDA-5B87-4E24-8413-229EB234D2EA}" dt="2022-10-08T08:33:29.042" v="21"/>
          <ac:spMkLst>
            <pc:docMk/>
            <pc:sldMk cId="193211971" sldId="360"/>
            <ac:spMk id="107" creationId="{FD81A1B1-FF0F-4568-859B-057E06272F5C}"/>
          </ac:spMkLst>
        </pc:spChg>
        <pc:spChg chg="mod">
          <ac:chgData name="Wang, Wei W" userId="6ab3e5de-75c2-4eb0-b905-47abbf228ff6" providerId="ADAL" clId="{CBFECFDA-5B87-4E24-8413-229EB234D2EA}" dt="2022-10-08T08:33:29.042" v="21"/>
          <ac:spMkLst>
            <pc:docMk/>
            <pc:sldMk cId="193211971" sldId="360"/>
            <ac:spMk id="108" creationId="{C6314E10-9D36-438C-812E-0E85157A373C}"/>
          </ac:spMkLst>
        </pc:spChg>
        <pc:spChg chg="mod">
          <ac:chgData name="Wang, Wei W" userId="6ab3e5de-75c2-4eb0-b905-47abbf228ff6" providerId="ADAL" clId="{CBFECFDA-5B87-4E24-8413-229EB234D2EA}" dt="2022-10-08T08:33:29.042" v="21"/>
          <ac:spMkLst>
            <pc:docMk/>
            <pc:sldMk cId="193211971" sldId="360"/>
            <ac:spMk id="109" creationId="{6CEB002C-F453-4116-B438-F651AE56415E}"/>
          </ac:spMkLst>
        </pc:spChg>
        <pc:spChg chg="mod">
          <ac:chgData name="Wang, Wei W" userId="6ab3e5de-75c2-4eb0-b905-47abbf228ff6" providerId="ADAL" clId="{CBFECFDA-5B87-4E24-8413-229EB234D2EA}" dt="2022-10-08T08:33:29.042" v="21"/>
          <ac:spMkLst>
            <pc:docMk/>
            <pc:sldMk cId="193211971" sldId="360"/>
            <ac:spMk id="110" creationId="{60E2A319-C2F9-4B5C-8FFD-31F2C97989AB}"/>
          </ac:spMkLst>
        </pc:spChg>
        <pc:grpChg chg="add del mod">
          <ac:chgData name="Wang, Wei W" userId="6ab3e5de-75c2-4eb0-b905-47abbf228ff6" providerId="ADAL" clId="{CBFECFDA-5B87-4E24-8413-229EB234D2EA}" dt="2022-10-08T08:37:26.246" v="69" actId="478"/>
          <ac:grpSpMkLst>
            <pc:docMk/>
            <pc:sldMk cId="193211971" sldId="360"/>
            <ac:grpSpMk id="8" creationId="{352EC685-A4B6-4206-A4B8-3D34B82F2CDC}"/>
          </ac:grpSpMkLst>
        </pc:grpChg>
        <pc:graphicFrameChg chg="add del mod">
          <ac:chgData name="Wang, Wei W" userId="6ab3e5de-75c2-4eb0-b905-47abbf228ff6" providerId="ADAL" clId="{CBFECFDA-5B87-4E24-8413-229EB234D2EA}" dt="2022-10-08T08:33:25.316" v="20" actId="478"/>
          <ac:graphicFrameMkLst>
            <pc:docMk/>
            <pc:sldMk cId="193211971" sldId="360"/>
            <ac:graphicFrameMk id="3" creationId="{A2F127BD-EA8B-41E5-BDE5-1BFDF0DA71B4}"/>
          </ac:graphicFrameMkLst>
        </pc:graphicFrameChg>
        <pc:picChg chg="del">
          <ac:chgData name="Wang, Wei W" userId="6ab3e5de-75c2-4eb0-b905-47abbf228ff6" providerId="ADAL" clId="{CBFECFDA-5B87-4E24-8413-229EB234D2EA}" dt="2022-10-08T08:30:24.660" v="12" actId="478"/>
          <ac:picMkLst>
            <pc:docMk/>
            <pc:sldMk cId="193211971" sldId="360"/>
            <ac:picMk id="9" creationId="{96821CF1-76E8-4EEC-AA30-5F7F55EBABB5}"/>
          </ac:picMkLst>
        </pc:picChg>
        <pc:picChg chg="add mod">
          <ac:chgData name="Wang, Wei W" userId="6ab3e5de-75c2-4eb0-b905-47abbf228ff6" providerId="ADAL" clId="{CBFECFDA-5B87-4E24-8413-229EB234D2EA}" dt="2022-10-08T08:40:31.942" v="71" actId="1076"/>
          <ac:picMkLst>
            <pc:docMk/>
            <pc:sldMk cId="193211971" sldId="360"/>
            <ac:picMk id="111" creationId="{7A0405E4-AA75-4D3E-B8B1-74B355549CA9}"/>
          </ac:picMkLst>
        </pc:picChg>
        <pc:cxnChg chg="mod">
          <ac:chgData name="Wang, Wei W" userId="6ab3e5de-75c2-4eb0-b905-47abbf228ff6" providerId="ADAL" clId="{CBFECFDA-5B87-4E24-8413-229EB234D2EA}" dt="2022-10-08T08:37:26.246" v="69" actId="478"/>
          <ac:cxnSpMkLst>
            <pc:docMk/>
            <pc:sldMk cId="193211971" sldId="360"/>
            <ac:cxnSpMk id="21" creationId="{EC2B7E2B-69D7-4D1F-A2CD-7D4AA62FC03D}"/>
          </ac:cxnSpMkLst>
        </pc:cxnChg>
        <pc:cxnChg chg="mod">
          <ac:chgData name="Wang, Wei W" userId="6ab3e5de-75c2-4eb0-b905-47abbf228ff6" providerId="ADAL" clId="{CBFECFDA-5B87-4E24-8413-229EB234D2EA}" dt="2022-10-08T08:37:26.246" v="69" actId="478"/>
          <ac:cxnSpMkLst>
            <pc:docMk/>
            <pc:sldMk cId="193211971" sldId="360"/>
            <ac:cxnSpMk id="23" creationId="{81155C28-179B-4B33-9A4A-2FE7F561A349}"/>
          </ac:cxnSpMkLst>
        </pc:cxnChg>
        <pc:cxnChg chg="mod">
          <ac:chgData name="Wang, Wei W" userId="6ab3e5de-75c2-4eb0-b905-47abbf228ff6" providerId="ADAL" clId="{CBFECFDA-5B87-4E24-8413-229EB234D2EA}" dt="2022-10-08T08:37:26.246" v="69" actId="478"/>
          <ac:cxnSpMkLst>
            <pc:docMk/>
            <pc:sldMk cId="193211971" sldId="360"/>
            <ac:cxnSpMk id="29" creationId="{1D201665-810D-4F7F-9771-E8C24A728D84}"/>
          </ac:cxnSpMkLst>
        </pc:cxnChg>
        <pc:cxnChg chg="mod">
          <ac:chgData name="Wang, Wei W" userId="6ab3e5de-75c2-4eb0-b905-47abbf228ff6" providerId="ADAL" clId="{CBFECFDA-5B87-4E24-8413-229EB234D2EA}" dt="2022-10-08T08:37:26.246" v="69" actId="478"/>
          <ac:cxnSpMkLst>
            <pc:docMk/>
            <pc:sldMk cId="193211971" sldId="360"/>
            <ac:cxnSpMk id="48" creationId="{B27804FE-AFA7-4A25-9333-4CE6F19DE0B3}"/>
          </ac:cxnSpMkLst>
        </pc:cxnChg>
        <pc:cxnChg chg="mod">
          <ac:chgData name="Wang, Wei W" userId="6ab3e5de-75c2-4eb0-b905-47abbf228ff6" providerId="ADAL" clId="{CBFECFDA-5B87-4E24-8413-229EB234D2EA}" dt="2022-10-08T08:37:26.246" v="69" actId="478"/>
          <ac:cxnSpMkLst>
            <pc:docMk/>
            <pc:sldMk cId="193211971" sldId="360"/>
            <ac:cxnSpMk id="57" creationId="{B1A79E1B-648B-4B21-934D-C546281219F1}"/>
          </ac:cxnSpMkLst>
        </pc:cxnChg>
        <pc:cxnChg chg="mod">
          <ac:chgData name="Wang, Wei W" userId="6ab3e5de-75c2-4eb0-b905-47abbf228ff6" providerId="ADAL" clId="{CBFECFDA-5B87-4E24-8413-229EB234D2EA}" dt="2022-10-08T08:37:26.246" v="69" actId="478"/>
          <ac:cxnSpMkLst>
            <pc:docMk/>
            <pc:sldMk cId="193211971" sldId="360"/>
            <ac:cxnSpMk id="60" creationId="{C79F54A1-7668-4FF5-B371-52BCD372BA2A}"/>
          </ac:cxnSpMkLst>
        </pc:cxnChg>
        <pc:cxnChg chg="mod">
          <ac:chgData name="Wang, Wei W" userId="6ab3e5de-75c2-4eb0-b905-47abbf228ff6" providerId="ADAL" clId="{CBFECFDA-5B87-4E24-8413-229EB234D2EA}" dt="2022-10-08T08:37:26.246" v="69" actId="478"/>
          <ac:cxnSpMkLst>
            <pc:docMk/>
            <pc:sldMk cId="193211971" sldId="360"/>
            <ac:cxnSpMk id="69" creationId="{0B7E51A2-36C8-4C03-A55D-0DAA323AB597}"/>
          </ac:cxnSpMkLst>
        </pc:cxnChg>
        <pc:cxnChg chg="mod">
          <ac:chgData name="Wang, Wei W" userId="6ab3e5de-75c2-4eb0-b905-47abbf228ff6" providerId="ADAL" clId="{CBFECFDA-5B87-4E24-8413-229EB234D2EA}" dt="2022-10-08T08:37:26.246" v="69" actId="478"/>
          <ac:cxnSpMkLst>
            <pc:docMk/>
            <pc:sldMk cId="193211971" sldId="360"/>
            <ac:cxnSpMk id="74" creationId="{E9EB4C37-BE87-4BF1-B147-84D73DA38E8A}"/>
          </ac:cxnSpMkLst>
        </pc:cxnChg>
        <pc:cxnChg chg="mod">
          <ac:chgData name="Wang, Wei W" userId="6ab3e5de-75c2-4eb0-b905-47abbf228ff6" providerId="ADAL" clId="{CBFECFDA-5B87-4E24-8413-229EB234D2EA}" dt="2022-10-08T08:37:26.246" v="69" actId="478"/>
          <ac:cxnSpMkLst>
            <pc:docMk/>
            <pc:sldMk cId="193211971" sldId="360"/>
            <ac:cxnSpMk id="80" creationId="{0D2A1688-6CAB-4EC2-AA69-F4859E502715}"/>
          </ac:cxnSpMkLst>
        </pc:cxnChg>
        <pc:cxnChg chg="mod">
          <ac:chgData name="Wang, Wei W" userId="6ab3e5de-75c2-4eb0-b905-47abbf228ff6" providerId="ADAL" clId="{CBFECFDA-5B87-4E24-8413-229EB234D2EA}" dt="2022-10-08T08:37:26.246" v="69" actId="478"/>
          <ac:cxnSpMkLst>
            <pc:docMk/>
            <pc:sldMk cId="193211971" sldId="360"/>
            <ac:cxnSpMk id="82" creationId="{A30D7E02-5AAA-4FA7-8A74-20C4196C490C}"/>
          </ac:cxnSpMkLst>
        </pc:cxnChg>
        <pc:cxnChg chg="mod">
          <ac:chgData name="Wang, Wei W" userId="6ab3e5de-75c2-4eb0-b905-47abbf228ff6" providerId="ADAL" clId="{CBFECFDA-5B87-4E24-8413-229EB234D2EA}" dt="2022-10-08T08:37:26.246" v="69" actId="478"/>
          <ac:cxnSpMkLst>
            <pc:docMk/>
            <pc:sldMk cId="193211971" sldId="360"/>
            <ac:cxnSpMk id="84" creationId="{1AFEEC98-245F-4194-8E2C-1BB5CD0F13D0}"/>
          </ac:cxnSpMkLst>
        </pc:cxnChg>
        <pc:cxnChg chg="mod">
          <ac:chgData name="Wang, Wei W" userId="6ab3e5de-75c2-4eb0-b905-47abbf228ff6" providerId="ADAL" clId="{CBFECFDA-5B87-4E24-8413-229EB234D2EA}" dt="2022-10-08T08:33:29.042" v="21"/>
          <ac:cxnSpMkLst>
            <pc:docMk/>
            <pc:sldMk cId="193211971" sldId="360"/>
            <ac:cxnSpMk id="92" creationId="{C61FC0F1-5799-4D81-9F53-F3FFB980A453}"/>
          </ac:cxnSpMkLst>
        </pc:cxnChg>
        <pc:cxnChg chg="mod">
          <ac:chgData name="Wang, Wei W" userId="6ab3e5de-75c2-4eb0-b905-47abbf228ff6" providerId="ADAL" clId="{CBFECFDA-5B87-4E24-8413-229EB234D2EA}" dt="2022-10-08T08:33:29.042" v="21"/>
          <ac:cxnSpMkLst>
            <pc:docMk/>
            <pc:sldMk cId="193211971" sldId="360"/>
            <ac:cxnSpMk id="94" creationId="{EF6DA5BD-205B-4C89-BF83-1C2538385E1C}"/>
          </ac:cxnSpMkLst>
        </pc:cxnChg>
        <pc:cxnChg chg="mod">
          <ac:chgData name="Wang, Wei W" userId="6ab3e5de-75c2-4eb0-b905-47abbf228ff6" providerId="ADAL" clId="{CBFECFDA-5B87-4E24-8413-229EB234D2EA}" dt="2022-10-08T08:37:26.246" v="69" actId="478"/>
          <ac:cxnSpMkLst>
            <pc:docMk/>
            <pc:sldMk cId="193211971" sldId="360"/>
            <ac:cxnSpMk id="97" creationId="{BA9CB464-96F9-4436-8DF1-E16A4A6C2E28}"/>
          </ac:cxnSpMkLst>
        </pc:cxnChg>
      </pc:sldChg>
      <pc:sldChg chg="new del">
        <pc:chgData name="Wang, Wei W" userId="6ab3e5de-75c2-4eb0-b905-47abbf228ff6" providerId="ADAL" clId="{CBFECFDA-5B87-4E24-8413-229EB234D2EA}" dt="2022-10-08T08:30:12.577" v="8" actId="680"/>
        <pc:sldMkLst>
          <pc:docMk/>
          <pc:sldMk cId="4181718148" sldId="360"/>
        </pc:sldMkLst>
      </pc:sldChg>
      <pc:sldChg chg="modSp add del mod modAnim">
        <pc:chgData name="Wang, Wei W" userId="6ab3e5de-75c2-4eb0-b905-47abbf228ff6" providerId="ADAL" clId="{CBFECFDA-5B87-4E24-8413-229EB234D2EA}" dt="2022-10-09T01:37:47.149" v="699" actId="47"/>
        <pc:sldMkLst>
          <pc:docMk/>
          <pc:sldMk cId="126483170" sldId="361"/>
        </pc:sldMkLst>
        <pc:spChg chg="mod">
          <ac:chgData name="Wang, Wei W" userId="6ab3e5de-75c2-4eb0-b905-47abbf228ff6" providerId="ADAL" clId="{CBFECFDA-5B87-4E24-8413-229EB234D2EA}" dt="2022-10-09T01:30:34.115" v="695" actId="20577"/>
          <ac:spMkLst>
            <pc:docMk/>
            <pc:sldMk cId="126483170" sldId="361"/>
            <ac:spMk id="2" creationId="{539CEEA6-9B66-40E2-9D77-383795359EC5}"/>
          </ac:spMkLst>
        </pc:spChg>
        <pc:spChg chg="mod">
          <ac:chgData name="Wang, Wei W" userId="6ab3e5de-75c2-4eb0-b905-47abbf228ff6" providerId="ADAL" clId="{CBFECFDA-5B87-4E24-8413-229EB234D2EA}" dt="2022-10-09T01:35:58.072" v="697" actId="20577"/>
          <ac:spMkLst>
            <pc:docMk/>
            <pc:sldMk cId="126483170" sldId="361"/>
            <ac:spMk id="3" creationId="{684D535C-B6B7-435E-9736-3CDB8984EDD7}"/>
          </ac:spMkLst>
        </pc:spChg>
      </pc:sldChg>
      <pc:sldChg chg="add del">
        <pc:chgData name="Wang, Wei W" userId="6ab3e5de-75c2-4eb0-b905-47abbf228ff6" providerId="ADAL" clId="{CBFECFDA-5B87-4E24-8413-229EB234D2EA}" dt="2022-10-08T08:30:34.061" v="15"/>
        <pc:sldMkLst>
          <pc:docMk/>
          <pc:sldMk cId="2912459038" sldId="361"/>
        </pc:sldMkLst>
      </pc:sldChg>
      <pc:sldChg chg="modSp add mod">
        <pc:chgData name="Wang, Wei W" userId="6ab3e5de-75c2-4eb0-b905-47abbf228ff6" providerId="ADAL" clId="{CBFECFDA-5B87-4E24-8413-229EB234D2EA}" dt="2022-10-09T01:43:40.324" v="892" actId="20577"/>
        <pc:sldMkLst>
          <pc:docMk/>
          <pc:sldMk cId="3165691433" sldId="361"/>
        </pc:sldMkLst>
        <pc:spChg chg="mod">
          <ac:chgData name="Wang, Wei W" userId="6ab3e5de-75c2-4eb0-b905-47abbf228ff6" providerId="ADAL" clId="{CBFECFDA-5B87-4E24-8413-229EB234D2EA}" dt="2022-10-09T01:43:40.324" v="892" actId="20577"/>
          <ac:spMkLst>
            <pc:docMk/>
            <pc:sldMk cId="3165691433" sldId="361"/>
            <ac:spMk id="4" creationId="{1E9414FE-4239-4E33-B56D-C3587A7EE748}"/>
          </ac:spMkLst>
        </pc:spChg>
      </pc:sldChg>
      <pc:sldChg chg="addSp delSp modSp add del mod ord modAnim">
        <pc:chgData name="Wang, Wei W" userId="6ab3e5de-75c2-4eb0-b905-47abbf228ff6" providerId="ADAL" clId="{CBFECFDA-5B87-4E24-8413-229EB234D2EA}" dt="2022-10-26T07:12:17.587" v="32922" actId="47"/>
        <pc:sldMkLst>
          <pc:docMk/>
          <pc:sldMk cId="2361224413" sldId="362"/>
        </pc:sldMkLst>
        <pc:spChg chg="mod">
          <ac:chgData name="Wang, Wei W" userId="6ab3e5de-75c2-4eb0-b905-47abbf228ff6" providerId="ADAL" clId="{CBFECFDA-5B87-4E24-8413-229EB234D2EA}" dt="2022-10-09T02:05:46.865" v="900" actId="20577"/>
          <ac:spMkLst>
            <pc:docMk/>
            <pc:sldMk cId="2361224413" sldId="362"/>
            <ac:spMk id="2" creationId="{539CEEA6-9B66-40E2-9D77-383795359EC5}"/>
          </ac:spMkLst>
        </pc:spChg>
        <pc:spChg chg="del mod">
          <ac:chgData name="Wang, Wei W" userId="6ab3e5de-75c2-4eb0-b905-47abbf228ff6" providerId="ADAL" clId="{CBFECFDA-5B87-4E24-8413-229EB234D2EA}" dt="2022-10-25T08:29:21.850" v="31137" actId="478"/>
          <ac:spMkLst>
            <pc:docMk/>
            <pc:sldMk cId="2361224413" sldId="362"/>
            <ac:spMk id="3" creationId="{684D535C-B6B7-435E-9736-3CDB8984EDD7}"/>
          </ac:spMkLst>
        </pc:spChg>
        <pc:spChg chg="add del mod">
          <ac:chgData name="Wang, Wei W" userId="6ab3e5de-75c2-4eb0-b905-47abbf228ff6" providerId="ADAL" clId="{CBFECFDA-5B87-4E24-8413-229EB234D2EA}" dt="2022-10-25T08:32:53.462" v="31165" actId="478"/>
          <ac:spMkLst>
            <pc:docMk/>
            <pc:sldMk cId="2361224413" sldId="362"/>
            <ac:spMk id="4" creationId="{7C41E5A6-A4A4-4DBA-9025-728D1879CA69}"/>
          </ac:spMkLst>
        </pc:spChg>
        <pc:spChg chg="add mod">
          <ac:chgData name="Wang, Wei W" userId="6ab3e5de-75c2-4eb0-b905-47abbf228ff6" providerId="ADAL" clId="{CBFECFDA-5B87-4E24-8413-229EB234D2EA}" dt="2022-10-26T04:13:02.831" v="31843" actId="1076"/>
          <ac:spMkLst>
            <pc:docMk/>
            <pc:sldMk cId="2361224413" sldId="362"/>
            <ac:spMk id="8" creationId="{E168430C-CD3C-48D4-B0C6-3A58EF03D6E3}"/>
          </ac:spMkLst>
        </pc:spChg>
        <pc:spChg chg="add mod">
          <ac:chgData name="Wang, Wei W" userId="6ab3e5de-75c2-4eb0-b905-47abbf228ff6" providerId="ADAL" clId="{CBFECFDA-5B87-4E24-8413-229EB234D2EA}" dt="2022-10-09T02:06:45.095" v="908" actId="1076"/>
          <ac:spMkLst>
            <pc:docMk/>
            <pc:sldMk cId="2361224413" sldId="362"/>
            <ac:spMk id="9" creationId="{5BA2CD02-5C7B-420B-B9D2-ADB0BD6B2F9E}"/>
          </ac:spMkLst>
        </pc:spChg>
        <pc:spChg chg="add mod">
          <ac:chgData name="Wang, Wei W" userId="6ab3e5de-75c2-4eb0-b905-47abbf228ff6" providerId="ADAL" clId="{CBFECFDA-5B87-4E24-8413-229EB234D2EA}" dt="2022-10-25T08:58:37.201" v="31818" actId="20577"/>
          <ac:spMkLst>
            <pc:docMk/>
            <pc:sldMk cId="2361224413" sldId="362"/>
            <ac:spMk id="10" creationId="{D29D049C-D3C4-4AA7-858A-18633CBC1341}"/>
          </ac:spMkLst>
        </pc:spChg>
        <pc:picChg chg="add mod">
          <ac:chgData name="Wang, Wei W" userId="6ab3e5de-75c2-4eb0-b905-47abbf228ff6" providerId="ADAL" clId="{CBFECFDA-5B87-4E24-8413-229EB234D2EA}" dt="2022-10-26T04:12:59.481" v="31842" actId="1076"/>
          <ac:picMkLst>
            <pc:docMk/>
            <pc:sldMk cId="2361224413" sldId="362"/>
            <ac:picMk id="6" creationId="{4FBFDA97-A015-41F6-964E-686D75848CEB}"/>
          </ac:picMkLst>
        </pc:picChg>
        <pc:picChg chg="add mod">
          <ac:chgData name="Wang, Wei W" userId="6ab3e5de-75c2-4eb0-b905-47abbf228ff6" providerId="ADAL" clId="{CBFECFDA-5B87-4E24-8413-229EB234D2EA}" dt="2022-10-26T04:12:30.797" v="31841" actId="1076"/>
          <ac:picMkLst>
            <pc:docMk/>
            <pc:sldMk cId="2361224413" sldId="362"/>
            <ac:picMk id="7" creationId="{7B52583C-80B2-4308-B1F0-6D9C709841F7}"/>
          </ac:picMkLst>
        </pc:picChg>
        <pc:picChg chg="add del mod">
          <ac:chgData name="Wang, Wei W" userId="6ab3e5de-75c2-4eb0-b905-47abbf228ff6" providerId="ADAL" clId="{CBFECFDA-5B87-4E24-8413-229EB234D2EA}" dt="2022-10-25T08:58:44.235" v="31821"/>
          <ac:picMkLst>
            <pc:docMk/>
            <pc:sldMk cId="2361224413" sldId="362"/>
            <ac:picMk id="11" creationId="{BBAAB1B8-B7B2-49F0-9597-9A384DE85E48}"/>
          </ac:picMkLst>
        </pc:picChg>
      </pc:sldChg>
      <pc:sldChg chg="new del">
        <pc:chgData name="Wang, Wei W" userId="6ab3e5de-75c2-4eb0-b905-47abbf228ff6" providerId="ADAL" clId="{CBFECFDA-5B87-4E24-8413-229EB234D2EA}" dt="2022-10-09T02:05:35.482" v="894" actId="680"/>
        <pc:sldMkLst>
          <pc:docMk/>
          <pc:sldMk cId="2479928055" sldId="362"/>
        </pc:sldMkLst>
      </pc:sldChg>
      <pc:sldChg chg="addSp delSp modSp add mod ord addAnim delAnim modAnim">
        <pc:chgData name="Wang, Wei W" userId="6ab3e5de-75c2-4eb0-b905-47abbf228ff6" providerId="ADAL" clId="{CBFECFDA-5B87-4E24-8413-229EB234D2EA}" dt="2022-11-16T15:44:21.620" v="37056"/>
        <pc:sldMkLst>
          <pc:docMk/>
          <pc:sldMk cId="1735150275" sldId="363"/>
        </pc:sldMkLst>
        <pc:spChg chg="add del mod">
          <ac:chgData name="Wang, Wei W" userId="6ab3e5de-75c2-4eb0-b905-47abbf228ff6" providerId="ADAL" clId="{CBFECFDA-5B87-4E24-8413-229EB234D2EA}" dt="2022-10-25T08:59:18.372" v="31831" actId="1076"/>
          <ac:spMkLst>
            <pc:docMk/>
            <pc:sldMk cId="1735150275" sldId="363"/>
            <ac:spMk id="5" creationId="{CF5F7570-6EE3-4AB5-A97A-2DA7975900F9}"/>
          </ac:spMkLst>
        </pc:spChg>
        <pc:spChg chg="del">
          <ac:chgData name="Wang, Wei W" userId="6ab3e5de-75c2-4eb0-b905-47abbf228ff6" providerId="ADAL" clId="{CBFECFDA-5B87-4E24-8413-229EB234D2EA}" dt="2022-10-25T08:58:54.501" v="31825" actId="478"/>
          <ac:spMkLst>
            <pc:docMk/>
            <pc:sldMk cId="1735150275" sldId="363"/>
            <ac:spMk id="8" creationId="{E168430C-CD3C-48D4-B0C6-3A58EF03D6E3}"/>
          </ac:spMkLst>
        </pc:spChg>
        <pc:spChg chg="del">
          <ac:chgData name="Wang, Wei W" userId="6ab3e5de-75c2-4eb0-b905-47abbf228ff6" providerId="ADAL" clId="{CBFECFDA-5B87-4E24-8413-229EB234D2EA}" dt="2022-10-25T08:59:02.413" v="31828" actId="478"/>
          <ac:spMkLst>
            <pc:docMk/>
            <pc:sldMk cId="1735150275" sldId="363"/>
            <ac:spMk id="9" creationId="{5BA2CD02-5C7B-420B-B9D2-ADB0BD6B2F9E}"/>
          </ac:spMkLst>
        </pc:spChg>
        <pc:spChg chg="mod">
          <ac:chgData name="Wang, Wei W" userId="6ab3e5de-75c2-4eb0-b905-47abbf228ff6" providerId="ADAL" clId="{CBFECFDA-5B87-4E24-8413-229EB234D2EA}" dt="2022-11-15T03:30:12.865" v="35231" actId="20577"/>
          <ac:spMkLst>
            <pc:docMk/>
            <pc:sldMk cId="1735150275" sldId="363"/>
            <ac:spMk id="10" creationId="{D29D049C-D3C4-4AA7-858A-18633CBC1341}"/>
          </ac:spMkLst>
        </pc:spChg>
        <pc:picChg chg="del">
          <ac:chgData name="Wang, Wei W" userId="6ab3e5de-75c2-4eb0-b905-47abbf228ff6" providerId="ADAL" clId="{CBFECFDA-5B87-4E24-8413-229EB234D2EA}" dt="2022-10-25T08:58:53.472" v="31824" actId="478"/>
          <ac:picMkLst>
            <pc:docMk/>
            <pc:sldMk cId="1735150275" sldId="363"/>
            <ac:picMk id="6" creationId="{4FBFDA97-A015-41F6-964E-686D75848CEB}"/>
          </ac:picMkLst>
        </pc:picChg>
        <pc:picChg chg="del">
          <ac:chgData name="Wang, Wei W" userId="6ab3e5de-75c2-4eb0-b905-47abbf228ff6" providerId="ADAL" clId="{CBFECFDA-5B87-4E24-8413-229EB234D2EA}" dt="2022-10-25T08:58:52.696" v="31823" actId="478"/>
          <ac:picMkLst>
            <pc:docMk/>
            <pc:sldMk cId="1735150275" sldId="363"/>
            <ac:picMk id="7" creationId="{7B52583C-80B2-4308-B1F0-6D9C709841F7}"/>
          </ac:picMkLst>
        </pc:picChg>
      </pc:sldChg>
      <pc:sldChg chg="modSp add mod modAnim modNotesTx">
        <pc:chgData name="Wang, Wei W" userId="6ab3e5de-75c2-4eb0-b905-47abbf228ff6" providerId="ADAL" clId="{CBFECFDA-5B87-4E24-8413-229EB234D2EA}" dt="2022-11-16T15:44:28.359" v="37057"/>
        <pc:sldMkLst>
          <pc:docMk/>
          <pc:sldMk cId="3321149634" sldId="364"/>
        </pc:sldMkLst>
        <pc:spChg chg="mod">
          <ac:chgData name="Wang, Wei W" userId="6ab3e5de-75c2-4eb0-b905-47abbf228ff6" providerId="ADAL" clId="{CBFECFDA-5B87-4E24-8413-229EB234D2EA}" dt="2022-10-26T06:54:21.382" v="32643" actId="20577"/>
          <ac:spMkLst>
            <pc:docMk/>
            <pc:sldMk cId="3321149634" sldId="364"/>
            <ac:spMk id="2" creationId="{539CEEA6-9B66-40E2-9D77-383795359EC5}"/>
          </ac:spMkLst>
        </pc:spChg>
        <pc:spChg chg="mod">
          <ac:chgData name="Wang, Wei W" userId="6ab3e5de-75c2-4eb0-b905-47abbf228ff6" providerId="ADAL" clId="{CBFECFDA-5B87-4E24-8413-229EB234D2EA}" dt="2022-10-27T02:55:33.979" v="34567" actId="20577"/>
          <ac:spMkLst>
            <pc:docMk/>
            <pc:sldMk cId="3321149634" sldId="364"/>
            <ac:spMk id="10" creationId="{D29D049C-D3C4-4AA7-858A-18633CBC1341}"/>
          </ac:spMkLst>
        </pc:spChg>
      </pc:sldChg>
      <pc:sldChg chg="new del">
        <pc:chgData name="Wang, Wei W" userId="6ab3e5de-75c2-4eb0-b905-47abbf228ff6" providerId="ADAL" clId="{CBFECFDA-5B87-4E24-8413-229EB234D2EA}" dt="2022-11-15T02:23:00.680" v="34718" actId="680"/>
        <pc:sldMkLst>
          <pc:docMk/>
          <pc:sldMk cId="1284487034" sldId="365"/>
        </pc:sldMkLst>
      </pc:sldChg>
      <pc:sldChg chg="modSp add mod modAnim modNotesTx">
        <pc:chgData name="Wang, Wei W" userId="6ab3e5de-75c2-4eb0-b905-47abbf228ff6" providerId="ADAL" clId="{CBFECFDA-5B87-4E24-8413-229EB234D2EA}" dt="2022-11-16T15:44:58.261" v="37060"/>
        <pc:sldMkLst>
          <pc:docMk/>
          <pc:sldMk cId="3091582696" sldId="365"/>
        </pc:sldMkLst>
        <pc:spChg chg="mod">
          <ac:chgData name="Wang, Wei W" userId="6ab3e5de-75c2-4eb0-b905-47abbf228ff6" providerId="ADAL" clId="{CBFECFDA-5B87-4E24-8413-229EB234D2EA}" dt="2022-11-15T02:23:21.944" v="34766" actId="20577"/>
          <ac:spMkLst>
            <pc:docMk/>
            <pc:sldMk cId="3091582696" sldId="365"/>
            <ac:spMk id="2" creationId="{539CEEA6-9B66-40E2-9D77-383795359EC5}"/>
          </ac:spMkLst>
        </pc:spChg>
        <pc:spChg chg="mod">
          <ac:chgData name="Wang, Wei W" userId="6ab3e5de-75c2-4eb0-b905-47abbf228ff6" providerId="ADAL" clId="{CBFECFDA-5B87-4E24-8413-229EB234D2EA}" dt="2022-11-16T12:46:32.736" v="37020" actId="20577"/>
          <ac:spMkLst>
            <pc:docMk/>
            <pc:sldMk cId="3091582696" sldId="365"/>
            <ac:spMk id="3" creationId="{684D535C-B6B7-435E-9736-3CDB8984EDD7}"/>
          </ac:spMkLst>
        </pc:spChg>
      </pc:sldChg>
    </pc:docChg>
  </pc:docChgLst>
  <pc:docChgLst>
    <pc:chgData name="Wang, Wei W" userId="6ab3e5de-75c2-4eb0-b905-47abbf228ff6" providerId="ADAL" clId="{35B9DBFD-CD76-45D9-9A4E-07CDDBC81AD3}"/>
    <pc:docChg chg="undo custSel addSld delSld modSld sldOrd">
      <pc:chgData name="Wang, Wei W" userId="6ab3e5de-75c2-4eb0-b905-47abbf228ff6" providerId="ADAL" clId="{35B9DBFD-CD76-45D9-9A4E-07CDDBC81AD3}" dt="2022-08-03T23:26:04.231" v="7479" actId="1076"/>
      <pc:docMkLst>
        <pc:docMk/>
      </pc:docMkLst>
      <pc:sldChg chg="modSp mod">
        <pc:chgData name="Wang, Wei W" userId="6ab3e5de-75c2-4eb0-b905-47abbf228ff6" providerId="ADAL" clId="{35B9DBFD-CD76-45D9-9A4E-07CDDBC81AD3}" dt="2022-07-16T06:21:20.198" v="4" actId="20577"/>
        <pc:sldMkLst>
          <pc:docMk/>
          <pc:sldMk cId="3102934450" sldId="262"/>
        </pc:sldMkLst>
        <pc:spChg chg="mod">
          <ac:chgData name="Wang, Wei W" userId="6ab3e5de-75c2-4eb0-b905-47abbf228ff6" providerId="ADAL" clId="{35B9DBFD-CD76-45D9-9A4E-07CDDBC81AD3}" dt="2022-07-16T06:21:20.198" v="4" actId="20577"/>
          <ac:spMkLst>
            <pc:docMk/>
            <pc:sldMk cId="3102934450" sldId="262"/>
            <ac:spMk id="6" creationId="{C3A6ED08-422D-4B51-9045-8E7D534C0A85}"/>
          </ac:spMkLst>
        </pc:spChg>
      </pc:sldChg>
      <pc:sldChg chg="modSp mod ord">
        <pc:chgData name="Wang, Wei W" userId="6ab3e5de-75c2-4eb0-b905-47abbf228ff6" providerId="ADAL" clId="{35B9DBFD-CD76-45D9-9A4E-07CDDBC81AD3}" dt="2022-07-19T13:56:58.896" v="7190" actId="20577"/>
        <pc:sldMkLst>
          <pc:docMk/>
          <pc:sldMk cId="3490058656" sldId="335"/>
        </pc:sldMkLst>
        <pc:spChg chg="mod">
          <ac:chgData name="Wang, Wei W" userId="6ab3e5de-75c2-4eb0-b905-47abbf228ff6" providerId="ADAL" clId="{35B9DBFD-CD76-45D9-9A4E-07CDDBC81AD3}" dt="2022-07-19T13:56:58.896" v="7190" actId="20577"/>
          <ac:spMkLst>
            <pc:docMk/>
            <pc:sldMk cId="3490058656" sldId="335"/>
            <ac:spMk id="4" creationId="{1E9414FE-4239-4E33-B56D-C3587A7EE748}"/>
          </ac:spMkLst>
        </pc:spChg>
      </pc:sldChg>
      <pc:sldChg chg="del">
        <pc:chgData name="Wang, Wei W" userId="6ab3e5de-75c2-4eb0-b905-47abbf228ff6" providerId="ADAL" clId="{35B9DBFD-CD76-45D9-9A4E-07CDDBC81AD3}" dt="2022-07-18T06:58:51.977" v="6316" actId="47"/>
        <pc:sldMkLst>
          <pc:docMk/>
          <pc:sldMk cId="1258762931" sldId="337"/>
        </pc:sldMkLst>
      </pc:sldChg>
      <pc:sldChg chg="del">
        <pc:chgData name="Wang, Wei W" userId="6ab3e5de-75c2-4eb0-b905-47abbf228ff6" providerId="ADAL" clId="{35B9DBFD-CD76-45D9-9A4E-07CDDBC81AD3}" dt="2022-07-18T06:58:51.977" v="6316" actId="47"/>
        <pc:sldMkLst>
          <pc:docMk/>
          <pc:sldMk cId="3536815756" sldId="338"/>
        </pc:sldMkLst>
      </pc:sldChg>
      <pc:sldChg chg="del">
        <pc:chgData name="Wang, Wei W" userId="6ab3e5de-75c2-4eb0-b905-47abbf228ff6" providerId="ADAL" clId="{35B9DBFD-CD76-45D9-9A4E-07CDDBC81AD3}" dt="2022-07-18T06:58:51.977" v="6316" actId="47"/>
        <pc:sldMkLst>
          <pc:docMk/>
          <pc:sldMk cId="610154080" sldId="341"/>
        </pc:sldMkLst>
      </pc:sldChg>
      <pc:sldChg chg="modSp mod ord modAnim">
        <pc:chgData name="Wang, Wei W" userId="6ab3e5de-75c2-4eb0-b905-47abbf228ff6" providerId="ADAL" clId="{35B9DBFD-CD76-45D9-9A4E-07CDDBC81AD3}" dt="2022-08-03T23:13:44.557" v="7474" actId="6549"/>
        <pc:sldMkLst>
          <pc:docMk/>
          <pc:sldMk cId="2660794989" sldId="342"/>
        </pc:sldMkLst>
        <pc:spChg chg="mod">
          <ac:chgData name="Wang, Wei W" userId="6ab3e5de-75c2-4eb0-b905-47abbf228ff6" providerId="ADAL" clId="{35B9DBFD-CD76-45D9-9A4E-07CDDBC81AD3}" dt="2022-08-03T23:13:44.557" v="7474" actId="6549"/>
          <ac:spMkLst>
            <pc:docMk/>
            <pc:sldMk cId="2660794989" sldId="342"/>
            <ac:spMk id="5" creationId="{33B525AA-85FF-4C19-9919-12FC37027247}"/>
          </ac:spMkLst>
        </pc:spChg>
      </pc:sldChg>
      <pc:sldChg chg="delSp modSp add del mod ord modAnim">
        <pc:chgData name="Wang, Wei W" userId="6ab3e5de-75c2-4eb0-b905-47abbf228ff6" providerId="ADAL" clId="{35B9DBFD-CD76-45D9-9A4E-07CDDBC81AD3}" dt="2022-07-18T07:18:07.392" v="6564" actId="47"/>
        <pc:sldMkLst>
          <pc:docMk/>
          <pc:sldMk cId="997805822" sldId="343"/>
        </pc:sldMkLst>
        <pc:spChg chg="mod">
          <ac:chgData name="Wang, Wei W" userId="6ab3e5de-75c2-4eb0-b905-47abbf228ff6" providerId="ADAL" clId="{35B9DBFD-CD76-45D9-9A4E-07CDDBC81AD3}" dt="2022-07-16T06:43:40.626" v="153" actId="20577"/>
          <ac:spMkLst>
            <pc:docMk/>
            <pc:sldMk cId="997805822" sldId="343"/>
            <ac:spMk id="4" creationId="{1E9414FE-4239-4E33-B56D-C3587A7EE748}"/>
          </ac:spMkLst>
        </pc:spChg>
        <pc:spChg chg="mod">
          <ac:chgData name="Wang, Wei W" userId="6ab3e5de-75c2-4eb0-b905-47abbf228ff6" providerId="ADAL" clId="{35B9DBFD-CD76-45D9-9A4E-07CDDBC81AD3}" dt="2022-07-16T09:18:40.881" v="3035" actId="20577"/>
          <ac:spMkLst>
            <pc:docMk/>
            <pc:sldMk cId="997805822" sldId="343"/>
            <ac:spMk id="5" creationId="{33B525AA-85FF-4C19-9919-12FC37027247}"/>
          </ac:spMkLst>
        </pc:spChg>
        <pc:spChg chg="del">
          <ac:chgData name="Wang, Wei W" userId="6ab3e5de-75c2-4eb0-b905-47abbf228ff6" providerId="ADAL" clId="{35B9DBFD-CD76-45D9-9A4E-07CDDBC81AD3}" dt="2022-07-16T06:40:56.924" v="30" actId="478"/>
          <ac:spMkLst>
            <pc:docMk/>
            <pc:sldMk cId="997805822" sldId="343"/>
            <ac:spMk id="10" creationId="{FA1526C3-10C9-4791-B090-BEA5B1959796}"/>
          </ac:spMkLst>
        </pc:spChg>
        <pc:spChg chg="del">
          <ac:chgData name="Wang, Wei W" userId="6ab3e5de-75c2-4eb0-b905-47abbf228ff6" providerId="ADAL" clId="{35B9DBFD-CD76-45D9-9A4E-07CDDBC81AD3}" dt="2022-07-16T06:40:56.924" v="30" actId="478"/>
          <ac:spMkLst>
            <pc:docMk/>
            <pc:sldMk cId="997805822" sldId="343"/>
            <ac:spMk id="11" creationId="{1533DE3A-AFED-49FF-BE05-6C6789E47145}"/>
          </ac:spMkLst>
        </pc:spChg>
        <pc:picChg chg="del">
          <ac:chgData name="Wang, Wei W" userId="6ab3e5de-75c2-4eb0-b905-47abbf228ff6" providerId="ADAL" clId="{35B9DBFD-CD76-45D9-9A4E-07CDDBC81AD3}" dt="2022-07-16T06:40:51.552" v="28" actId="478"/>
          <ac:picMkLst>
            <pc:docMk/>
            <pc:sldMk cId="997805822" sldId="343"/>
            <ac:picMk id="3" creationId="{636B70FF-05BD-41BE-81A9-4C93AB811182}"/>
          </ac:picMkLst>
        </pc:picChg>
        <pc:picChg chg="del">
          <ac:chgData name="Wang, Wei W" userId="6ab3e5de-75c2-4eb0-b905-47abbf228ff6" providerId="ADAL" clId="{35B9DBFD-CD76-45D9-9A4E-07CDDBC81AD3}" dt="2022-07-16T06:40:53.358" v="29" actId="478"/>
          <ac:picMkLst>
            <pc:docMk/>
            <pc:sldMk cId="997805822" sldId="343"/>
            <ac:picMk id="14" creationId="{080D9CC4-3270-4A51-8906-C9589C8693ED}"/>
          </ac:picMkLst>
        </pc:picChg>
      </pc:sldChg>
      <pc:sldChg chg="addSp delSp modSp add mod ord modAnim">
        <pc:chgData name="Wang, Wei W" userId="6ab3e5de-75c2-4eb0-b905-47abbf228ff6" providerId="ADAL" clId="{35B9DBFD-CD76-45D9-9A4E-07CDDBC81AD3}" dt="2022-07-19T13:53:09.198" v="7163" actId="20577"/>
        <pc:sldMkLst>
          <pc:docMk/>
          <pc:sldMk cId="3938539611" sldId="344"/>
        </pc:sldMkLst>
        <pc:spChg chg="add del mod">
          <ac:chgData name="Wang, Wei W" userId="6ab3e5de-75c2-4eb0-b905-47abbf228ff6" providerId="ADAL" clId="{35B9DBFD-CD76-45D9-9A4E-07CDDBC81AD3}" dt="2022-07-17T13:46:49.718" v="3467" actId="478"/>
          <ac:spMkLst>
            <pc:docMk/>
            <pc:sldMk cId="3938539611" sldId="344"/>
            <ac:spMk id="2" creationId="{65BBA86C-5053-4B9C-A5B3-1232E475108C}"/>
          </ac:spMkLst>
        </pc:spChg>
        <pc:spChg chg="add mod">
          <ac:chgData name="Wang, Wei W" userId="6ab3e5de-75c2-4eb0-b905-47abbf228ff6" providerId="ADAL" clId="{35B9DBFD-CD76-45D9-9A4E-07CDDBC81AD3}" dt="2022-07-18T04:28:21.009" v="3943" actId="1076"/>
          <ac:spMkLst>
            <pc:docMk/>
            <pc:sldMk cId="3938539611" sldId="344"/>
            <ac:spMk id="2" creationId="{A3DF9DE1-521C-4A4F-839B-FBAECDB7DB92}"/>
          </ac:spMkLst>
        </pc:spChg>
        <pc:spChg chg="add mod topLvl">
          <ac:chgData name="Wang, Wei W" userId="6ab3e5de-75c2-4eb0-b905-47abbf228ff6" providerId="ADAL" clId="{35B9DBFD-CD76-45D9-9A4E-07CDDBC81AD3}" dt="2022-07-18T04:47:30.520" v="4278" actId="1076"/>
          <ac:spMkLst>
            <pc:docMk/>
            <pc:sldMk cId="3938539611" sldId="344"/>
            <ac:spMk id="3" creationId="{BD68B35E-25F9-4C94-BD87-AAC3272E9334}"/>
          </ac:spMkLst>
        </pc:spChg>
        <pc:spChg chg="mod">
          <ac:chgData name="Wang, Wei W" userId="6ab3e5de-75c2-4eb0-b905-47abbf228ff6" providerId="ADAL" clId="{35B9DBFD-CD76-45D9-9A4E-07CDDBC81AD3}" dt="2022-07-18T05:59:53.698" v="4841" actId="6549"/>
          <ac:spMkLst>
            <pc:docMk/>
            <pc:sldMk cId="3938539611" sldId="344"/>
            <ac:spMk id="4" creationId="{1E9414FE-4239-4E33-B56D-C3587A7EE748}"/>
          </ac:spMkLst>
        </pc:spChg>
        <pc:spChg chg="mod">
          <ac:chgData name="Wang, Wei W" userId="6ab3e5de-75c2-4eb0-b905-47abbf228ff6" providerId="ADAL" clId="{35B9DBFD-CD76-45D9-9A4E-07CDDBC81AD3}" dt="2022-07-19T13:53:09.198" v="7163" actId="20577"/>
          <ac:spMkLst>
            <pc:docMk/>
            <pc:sldMk cId="3938539611" sldId="344"/>
            <ac:spMk id="5" creationId="{33B525AA-85FF-4C19-9919-12FC37027247}"/>
          </ac:spMkLst>
        </pc:spChg>
        <pc:spChg chg="add del mod">
          <ac:chgData name="Wang, Wei W" userId="6ab3e5de-75c2-4eb0-b905-47abbf228ff6" providerId="ADAL" clId="{35B9DBFD-CD76-45D9-9A4E-07CDDBC81AD3}" dt="2022-07-17T13:43:29.636" v="3435" actId="478"/>
          <ac:spMkLst>
            <pc:docMk/>
            <pc:sldMk cId="3938539611" sldId="344"/>
            <ac:spMk id="6" creationId="{78652E0F-9B3A-467C-93FB-A9662D9B8322}"/>
          </ac:spMkLst>
        </pc:spChg>
        <pc:spChg chg="add mod">
          <ac:chgData name="Wang, Wei W" userId="6ab3e5de-75c2-4eb0-b905-47abbf228ff6" providerId="ADAL" clId="{35B9DBFD-CD76-45D9-9A4E-07CDDBC81AD3}" dt="2022-07-18T04:48:51.342" v="4294" actId="1076"/>
          <ac:spMkLst>
            <pc:docMk/>
            <pc:sldMk cId="3938539611" sldId="344"/>
            <ac:spMk id="6" creationId="{7E8E8422-2F8D-4583-BECF-14B119BDA308}"/>
          </ac:spMkLst>
        </pc:spChg>
        <pc:spChg chg="add del mod">
          <ac:chgData name="Wang, Wei W" userId="6ab3e5de-75c2-4eb0-b905-47abbf228ff6" providerId="ADAL" clId="{35B9DBFD-CD76-45D9-9A4E-07CDDBC81AD3}" dt="2022-07-18T04:49:08.383" v="4298" actId="478"/>
          <ac:spMkLst>
            <pc:docMk/>
            <pc:sldMk cId="3938539611" sldId="344"/>
            <ac:spMk id="7" creationId="{841C0CAB-1D89-4BF0-ABB3-C7C0463D7BA7}"/>
          </ac:spMkLst>
        </pc:spChg>
        <pc:spChg chg="add del mod">
          <ac:chgData name="Wang, Wei W" userId="6ab3e5de-75c2-4eb0-b905-47abbf228ff6" providerId="ADAL" clId="{35B9DBFD-CD76-45D9-9A4E-07CDDBC81AD3}" dt="2022-07-17T14:02:19.652" v="3528" actId="478"/>
          <ac:spMkLst>
            <pc:docMk/>
            <pc:sldMk cId="3938539611" sldId="344"/>
            <ac:spMk id="8" creationId="{EA7702E7-49C9-4DD8-AE12-6FB068854BB2}"/>
          </ac:spMkLst>
        </pc:spChg>
        <pc:spChg chg="add del mod">
          <ac:chgData name="Wang, Wei W" userId="6ab3e5de-75c2-4eb0-b905-47abbf228ff6" providerId="ADAL" clId="{35B9DBFD-CD76-45D9-9A4E-07CDDBC81AD3}" dt="2022-07-17T13:46:26.906" v="3464" actId="478"/>
          <ac:spMkLst>
            <pc:docMk/>
            <pc:sldMk cId="3938539611" sldId="344"/>
            <ac:spMk id="9" creationId="{28FC453E-5404-4A72-A2BC-6400CB6577F1}"/>
          </ac:spMkLst>
        </pc:spChg>
        <pc:spChg chg="add del mod">
          <ac:chgData name="Wang, Wei W" userId="6ab3e5de-75c2-4eb0-b905-47abbf228ff6" providerId="ADAL" clId="{35B9DBFD-CD76-45D9-9A4E-07CDDBC81AD3}" dt="2022-07-17T13:46:26.906" v="3464" actId="478"/>
          <ac:spMkLst>
            <pc:docMk/>
            <pc:sldMk cId="3938539611" sldId="344"/>
            <ac:spMk id="10" creationId="{F15D2CEB-4DFB-4A17-9741-AA1CF6DF5FBE}"/>
          </ac:spMkLst>
        </pc:spChg>
        <pc:spChg chg="add mod">
          <ac:chgData name="Wang, Wei W" userId="6ab3e5de-75c2-4eb0-b905-47abbf228ff6" providerId="ADAL" clId="{35B9DBFD-CD76-45D9-9A4E-07CDDBC81AD3}" dt="2022-07-18T04:48:27.674" v="4289" actId="1076"/>
          <ac:spMkLst>
            <pc:docMk/>
            <pc:sldMk cId="3938539611" sldId="344"/>
            <ac:spMk id="11" creationId="{031E11F5-8256-4ED3-99BC-43C52DBD5B78}"/>
          </ac:spMkLst>
        </pc:spChg>
        <pc:spChg chg="add del mod">
          <ac:chgData name="Wang, Wei W" userId="6ab3e5de-75c2-4eb0-b905-47abbf228ff6" providerId="ADAL" clId="{35B9DBFD-CD76-45D9-9A4E-07CDDBC81AD3}" dt="2022-07-17T13:46:26.906" v="3464" actId="478"/>
          <ac:spMkLst>
            <pc:docMk/>
            <pc:sldMk cId="3938539611" sldId="344"/>
            <ac:spMk id="11" creationId="{2BADCBE5-0D11-4A1A-AEA3-D94A7DEE4680}"/>
          </ac:spMkLst>
        </pc:spChg>
        <pc:spChg chg="add del mod">
          <ac:chgData name="Wang, Wei W" userId="6ab3e5de-75c2-4eb0-b905-47abbf228ff6" providerId="ADAL" clId="{35B9DBFD-CD76-45D9-9A4E-07CDDBC81AD3}" dt="2022-07-17T13:46:26.906" v="3464" actId="478"/>
          <ac:spMkLst>
            <pc:docMk/>
            <pc:sldMk cId="3938539611" sldId="344"/>
            <ac:spMk id="12" creationId="{26E55939-8505-46FD-ABFC-BFAC5BF48387}"/>
          </ac:spMkLst>
        </pc:spChg>
        <pc:spChg chg="add del mod">
          <ac:chgData name="Wang, Wei W" userId="6ab3e5de-75c2-4eb0-b905-47abbf228ff6" providerId="ADAL" clId="{35B9DBFD-CD76-45D9-9A4E-07CDDBC81AD3}" dt="2022-07-17T13:51:08.662" v="3491" actId="478"/>
          <ac:spMkLst>
            <pc:docMk/>
            <pc:sldMk cId="3938539611" sldId="344"/>
            <ac:spMk id="13" creationId="{5B1E83F9-C76B-48EB-B1B1-40C32F6E0EC1}"/>
          </ac:spMkLst>
        </pc:spChg>
        <pc:spChg chg="add del mod">
          <ac:chgData name="Wang, Wei W" userId="6ab3e5de-75c2-4eb0-b905-47abbf228ff6" providerId="ADAL" clId="{35B9DBFD-CD76-45D9-9A4E-07CDDBC81AD3}" dt="2022-07-17T14:02:20.615" v="3529" actId="478"/>
          <ac:spMkLst>
            <pc:docMk/>
            <pc:sldMk cId="3938539611" sldId="344"/>
            <ac:spMk id="14" creationId="{62BDA2A9-D1A9-4CDF-963A-281D90E92F26}"/>
          </ac:spMkLst>
        </pc:spChg>
        <pc:spChg chg="add del mod">
          <ac:chgData name="Wang, Wei W" userId="6ab3e5de-75c2-4eb0-b905-47abbf228ff6" providerId="ADAL" clId="{35B9DBFD-CD76-45D9-9A4E-07CDDBC81AD3}" dt="2022-07-17T14:02:21.294" v="3530" actId="478"/>
          <ac:spMkLst>
            <pc:docMk/>
            <pc:sldMk cId="3938539611" sldId="344"/>
            <ac:spMk id="15" creationId="{972F6732-E3EC-409C-A4F4-E31FB079E5C0}"/>
          </ac:spMkLst>
        </pc:spChg>
        <pc:spChg chg="add del mod">
          <ac:chgData name="Wang, Wei W" userId="6ab3e5de-75c2-4eb0-b905-47abbf228ff6" providerId="ADAL" clId="{35B9DBFD-CD76-45D9-9A4E-07CDDBC81AD3}" dt="2022-07-17T14:02:22.051" v="3531" actId="478"/>
          <ac:spMkLst>
            <pc:docMk/>
            <pc:sldMk cId="3938539611" sldId="344"/>
            <ac:spMk id="16" creationId="{E0A2D260-37EE-4DC2-AA12-ACD101A1BDAE}"/>
          </ac:spMkLst>
        </pc:spChg>
        <pc:spChg chg="add del mod">
          <ac:chgData name="Wang, Wei W" userId="6ab3e5de-75c2-4eb0-b905-47abbf228ff6" providerId="ADAL" clId="{35B9DBFD-CD76-45D9-9A4E-07CDDBC81AD3}" dt="2022-07-17T14:07:53.632" v="3567" actId="478"/>
          <ac:spMkLst>
            <pc:docMk/>
            <pc:sldMk cId="3938539611" sldId="344"/>
            <ac:spMk id="17" creationId="{E457A38F-8148-40E0-BADE-F002F7F1E1E9}"/>
          </ac:spMkLst>
        </pc:spChg>
        <pc:spChg chg="add del mod">
          <ac:chgData name="Wang, Wei W" userId="6ab3e5de-75c2-4eb0-b905-47abbf228ff6" providerId="ADAL" clId="{35B9DBFD-CD76-45D9-9A4E-07CDDBC81AD3}" dt="2022-07-17T14:01:51.051" v="3514" actId="478"/>
          <ac:spMkLst>
            <pc:docMk/>
            <pc:sldMk cId="3938539611" sldId="344"/>
            <ac:spMk id="18" creationId="{D1230F96-FFD2-44F0-B6B6-9D126B19A32B}"/>
          </ac:spMkLst>
        </pc:spChg>
        <pc:spChg chg="add del mod">
          <ac:chgData name="Wang, Wei W" userId="6ab3e5de-75c2-4eb0-b905-47abbf228ff6" providerId="ADAL" clId="{35B9DBFD-CD76-45D9-9A4E-07CDDBC81AD3}" dt="2022-07-17T14:01:51.815" v="3515" actId="478"/>
          <ac:spMkLst>
            <pc:docMk/>
            <pc:sldMk cId="3938539611" sldId="344"/>
            <ac:spMk id="19" creationId="{BB95C293-3043-4DE4-9920-BD58D7C92DD1}"/>
          </ac:spMkLst>
        </pc:spChg>
        <pc:spChg chg="add del mod">
          <ac:chgData name="Wang, Wei W" userId="6ab3e5de-75c2-4eb0-b905-47abbf228ff6" providerId="ADAL" clId="{35B9DBFD-CD76-45D9-9A4E-07CDDBC81AD3}" dt="2022-07-17T14:01:57.861" v="3519" actId="478"/>
          <ac:spMkLst>
            <pc:docMk/>
            <pc:sldMk cId="3938539611" sldId="344"/>
            <ac:spMk id="20" creationId="{99C43EA0-886F-4468-8B02-95B351EDE6EE}"/>
          </ac:spMkLst>
        </pc:spChg>
        <pc:spChg chg="add del mod">
          <ac:chgData name="Wang, Wei W" userId="6ab3e5de-75c2-4eb0-b905-47abbf228ff6" providerId="ADAL" clId="{35B9DBFD-CD76-45D9-9A4E-07CDDBC81AD3}" dt="2022-07-17T14:02:08.168" v="3525" actId="478"/>
          <ac:spMkLst>
            <pc:docMk/>
            <pc:sldMk cId="3938539611" sldId="344"/>
            <ac:spMk id="21" creationId="{918DC581-F1F6-4DDB-9BB2-17E83FEF0CEE}"/>
          </ac:spMkLst>
        </pc:spChg>
        <pc:spChg chg="add del mod">
          <ac:chgData name="Wang, Wei W" userId="6ab3e5de-75c2-4eb0-b905-47abbf228ff6" providerId="ADAL" clId="{35B9DBFD-CD76-45D9-9A4E-07CDDBC81AD3}" dt="2022-07-17T14:02:07.360" v="3524" actId="478"/>
          <ac:spMkLst>
            <pc:docMk/>
            <pc:sldMk cId="3938539611" sldId="344"/>
            <ac:spMk id="22" creationId="{6BE0BB4A-569F-4362-AB69-9A36C94C5FA8}"/>
          </ac:spMkLst>
        </pc:spChg>
        <pc:spChg chg="add del mod">
          <ac:chgData name="Wang, Wei W" userId="6ab3e5de-75c2-4eb0-b905-47abbf228ff6" providerId="ADAL" clId="{35B9DBFD-CD76-45D9-9A4E-07CDDBC81AD3}" dt="2022-07-17T14:07:53.632" v="3567" actId="478"/>
          <ac:spMkLst>
            <pc:docMk/>
            <pc:sldMk cId="3938539611" sldId="344"/>
            <ac:spMk id="23" creationId="{941FE257-0DD4-480E-80D2-91EB95B9D62E}"/>
          </ac:spMkLst>
        </pc:spChg>
        <pc:spChg chg="add mod topLvl">
          <ac:chgData name="Wang, Wei W" userId="6ab3e5de-75c2-4eb0-b905-47abbf228ff6" providerId="ADAL" clId="{35B9DBFD-CD76-45D9-9A4E-07CDDBC81AD3}" dt="2022-07-18T04:46:52.774" v="4276" actId="165"/>
          <ac:spMkLst>
            <pc:docMk/>
            <pc:sldMk cId="3938539611" sldId="344"/>
            <ac:spMk id="24" creationId="{E5BAE057-8443-4F30-AE93-9B02069C4014}"/>
          </ac:spMkLst>
        </pc:spChg>
        <pc:spChg chg="add del mod">
          <ac:chgData name="Wang, Wei W" userId="6ab3e5de-75c2-4eb0-b905-47abbf228ff6" providerId="ADAL" clId="{35B9DBFD-CD76-45D9-9A4E-07CDDBC81AD3}" dt="2022-07-17T14:07:53.632" v="3567" actId="478"/>
          <ac:spMkLst>
            <pc:docMk/>
            <pc:sldMk cId="3938539611" sldId="344"/>
            <ac:spMk id="25" creationId="{05C89795-ADE3-4811-AF42-65970C406435}"/>
          </ac:spMkLst>
        </pc:spChg>
        <pc:spChg chg="add mod topLvl">
          <ac:chgData name="Wang, Wei W" userId="6ab3e5de-75c2-4eb0-b905-47abbf228ff6" providerId="ADAL" clId="{35B9DBFD-CD76-45D9-9A4E-07CDDBC81AD3}" dt="2022-07-18T04:47:30.520" v="4278" actId="1076"/>
          <ac:spMkLst>
            <pc:docMk/>
            <pc:sldMk cId="3938539611" sldId="344"/>
            <ac:spMk id="26" creationId="{8B8D5931-C129-472C-A238-8B0CF52EB5D8}"/>
          </ac:spMkLst>
        </pc:spChg>
        <pc:spChg chg="add mod topLvl">
          <ac:chgData name="Wang, Wei W" userId="6ab3e5de-75c2-4eb0-b905-47abbf228ff6" providerId="ADAL" clId="{35B9DBFD-CD76-45D9-9A4E-07CDDBC81AD3}" dt="2022-07-18T04:47:30.520" v="4278" actId="1076"/>
          <ac:spMkLst>
            <pc:docMk/>
            <pc:sldMk cId="3938539611" sldId="344"/>
            <ac:spMk id="27" creationId="{C47DEC8E-C0B2-451E-839F-313996DE5034}"/>
          </ac:spMkLst>
        </pc:spChg>
        <pc:spChg chg="add mod topLvl">
          <ac:chgData name="Wang, Wei W" userId="6ab3e5de-75c2-4eb0-b905-47abbf228ff6" providerId="ADAL" clId="{35B9DBFD-CD76-45D9-9A4E-07CDDBC81AD3}" dt="2022-07-18T04:47:30.520" v="4278" actId="1076"/>
          <ac:spMkLst>
            <pc:docMk/>
            <pc:sldMk cId="3938539611" sldId="344"/>
            <ac:spMk id="28" creationId="{5903386E-5DD2-4B42-8978-2C5D026243A3}"/>
          </ac:spMkLst>
        </pc:spChg>
        <pc:spChg chg="add del mod">
          <ac:chgData name="Wang, Wei W" userId="6ab3e5de-75c2-4eb0-b905-47abbf228ff6" providerId="ADAL" clId="{35B9DBFD-CD76-45D9-9A4E-07CDDBC81AD3}" dt="2022-07-17T14:07:53.632" v="3567" actId="478"/>
          <ac:spMkLst>
            <pc:docMk/>
            <pc:sldMk cId="3938539611" sldId="344"/>
            <ac:spMk id="29" creationId="{99856360-F03C-432C-9D3A-25E68BE526BA}"/>
          </ac:spMkLst>
        </pc:spChg>
        <pc:spChg chg="add del mod topLvl">
          <ac:chgData name="Wang, Wei W" userId="6ab3e5de-75c2-4eb0-b905-47abbf228ff6" providerId="ADAL" clId="{35B9DBFD-CD76-45D9-9A4E-07CDDBC81AD3}" dt="2022-07-18T07:47:13.317" v="6709" actId="478"/>
          <ac:spMkLst>
            <pc:docMk/>
            <pc:sldMk cId="3938539611" sldId="344"/>
            <ac:spMk id="30" creationId="{30517E3F-5979-4165-9254-54A2E6B42C92}"/>
          </ac:spMkLst>
        </pc:spChg>
        <pc:spChg chg="add mod topLvl">
          <ac:chgData name="Wang, Wei W" userId="6ab3e5de-75c2-4eb0-b905-47abbf228ff6" providerId="ADAL" clId="{35B9DBFD-CD76-45D9-9A4E-07CDDBC81AD3}" dt="2022-07-18T04:46:52.774" v="4276" actId="165"/>
          <ac:spMkLst>
            <pc:docMk/>
            <pc:sldMk cId="3938539611" sldId="344"/>
            <ac:spMk id="31" creationId="{96842322-78AE-44C7-883B-00DA16B840AA}"/>
          </ac:spMkLst>
        </pc:spChg>
        <pc:spChg chg="add mod topLvl">
          <ac:chgData name="Wang, Wei W" userId="6ab3e5de-75c2-4eb0-b905-47abbf228ff6" providerId="ADAL" clId="{35B9DBFD-CD76-45D9-9A4E-07CDDBC81AD3}" dt="2022-07-18T04:46:52.774" v="4276" actId="165"/>
          <ac:spMkLst>
            <pc:docMk/>
            <pc:sldMk cId="3938539611" sldId="344"/>
            <ac:spMk id="32" creationId="{7E63B9E6-D186-4212-858A-0BC8A02910ED}"/>
          </ac:spMkLst>
        </pc:spChg>
        <pc:spChg chg="add mod topLvl">
          <ac:chgData name="Wang, Wei W" userId="6ab3e5de-75c2-4eb0-b905-47abbf228ff6" providerId="ADAL" clId="{35B9DBFD-CD76-45D9-9A4E-07CDDBC81AD3}" dt="2022-07-18T04:46:52.774" v="4276" actId="165"/>
          <ac:spMkLst>
            <pc:docMk/>
            <pc:sldMk cId="3938539611" sldId="344"/>
            <ac:spMk id="33" creationId="{D6056B00-2D92-4A57-AF14-BC9230344BFC}"/>
          </ac:spMkLst>
        </pc:spChg>
        <pc:spChg chg="add mod topLvl">
          <ac:chgData name="Wang, Wei W" userId="6ab3e5de-75c2-4eb0-b905-47abbf228ff6" providerId="ADAL" clId="{35B9DBFD-CD76-45D9-9A4E-07CDDBC81AD3}" dt="2022-07-18T04:46:52.774" v="4276" actId="165"/>
          <ac:spMkLst>
            <pc:docMk/>
            <pc:sldMk cId="3938539611" sldId="344"/>
            <ac:spMk id="34" creationId="{F7DD3256-C3DB-4B5E-852C-418C35067CB8}"/>
          </ac:spMkLst>
        </pc:spChg>
        <pc:spChg chg="add mod ord topLvl">
          <ac:chgData name="Wang, Wei W" userId="6ab3e5de-75c2-4eb0-b905-47abbf228ff6" providerId="ADAL" clId="{35B9DBFD-CD76-45D9-9A4E-07CDDBC81AD3}" dt="2022-07-18T04:46:52.774" v="4276" actId="165"/>
          <ac:spMkLst>
            <pc:docMk/>
            <pc:sldMk cId="3938539611" sldId="344"/>
            <ac:spMk id="35" creationId="{9A9BFCC2-7FCA-4243-8FB9-8767A787A5CE}"/>
          </ac:spMkLst>
        </pc:spChg>
        <pc:spChg chg="add mod topLvl">
          <ac:chgData name="Wang, Wei W" userId="6ab3e5de-75c2-4eb0-b905-47abbf228ff6" providerId="ADAL" clId="{35B9DBFD-CD76-45D9-9A4E-07CDDBC81AD3}" dt="2022-07-18T04:47:30.520" v="4278" actId="1076"/>
          <ac:spMkLst>
            <pc:docMk/>
            <pc:sldMk cId="3938539611" sldId="344"/>
            <ac:spMk id="36" creationId="{A416F5D4-08D3-470F-8A5D-42CA4E058940}"/>
          </ac:spMkLst>
        </pc:spChg>
        <pc:spChg chg="add mod topLvl">
          <ac:chgData name="Wang, Wei W" userId="6ab3e5de-75c2-4eb0-b905-47abbf228ff6" providerId="ADAL" clId="{35B9DBFD-CD76-45D9-9A4E-07CDDBC81AD3}" dt="2022-07-18T04:47:30.520" v="4278" actId="1076"/>
          <ac:spMkLst>
            <pc:docMk/>
            <pc:sldMk cId="3938539611" sldId="344"/>
            <ac:spMk id="37" creationId="{F2364D86-DDFC-4995-B70E-EF2880CA5FB1}"/>
          </ac:spMkLst>
        </pc:spChg>
        <pc:spChg chg="add del mod topLvl">
          <ac:chgData name="Wang, Wei W" userId="6ab3e5de-75c2-4eb0-b905-47abbf228ff6" providerId="ADAL" clId="{35B9DBFD-CD76-45D9-9A4E-07CDDBC81AD3}" dt="2022-07-18T07:47:20.988" v="6710" actId="478"/>
          <ac:spMkLst>
            <pc:docMk/>
            <pc:sldMk cId="3938539611" sldId="344"/>
            <ac:spMk id="38" creationId="{4D16E9A0-7224-4A68-9200-85AD30D1822D}"/>
          </ac:spMkLst>
        </pc:spChg>
        <pc:spChg chg="add mod topLvl">
          <ac:chgData name="Wang, Wei W" userId="6ab3e5de-75c2-4eb0-b905-47abbf228ff6" providerId="ADAL" clId="{35B9DBFD-CD76-45D9-9A4E-07CDDBC81AD3}" dt="2022-07-18T07:47:29.119" v="6711" actId="20577"/>
          <ac:spMkLst>
            <pc:docMk/>
            <pc:sldMk cId="3938539611" sldId="344"/>
            <ac:spMk id="39" creationId="{EC1303BA-B90F-454F-A509-13D0CF42C4A9}"/>
          </ac:spMkLst>
        </pc:spChg>
        <pc:spChg chg="add mod topLvl">
          <ac:chgData name="Wang, Wei W" userId="6ab3e5de-75c2-4eb0-b905-47abbf228ff6" providerId="ADAL" clId="{35B9DBFD-CD76-45D9-9A4E-07CDDBC81AD3}" dt="2022-07-18T07:47:34.038" v="6712" actId="20577"/>
          <ac:spMkLst>
            <pc:docMk/>
            <pc:sldMk cId="3938539611" sldId="344"/>
            <ac:spMk id="40" creationId="{1337B953-9683-4E29-A7C7-707640B13039}"/>
          </ac:spMkLst>
        </pc:spChg>
        <pc:spChg chg="add mod topLvl">
          <ac:chgData name="Wang, Wei W" userId="6ab3e5de-75c2-4eb0-b905-47abbf228ff6" providerId="ADAL" clId="{35B9DBFD-CD76-45D9-9A4E-07CDDBC81AD3}" dt="2022-07-18T07:49:09.510" v="6713" actId="20577"/>
          <ac:spMkLst>
            <pc:docMk/>
            <pc:sldMk cId="3938539611" sldId="344"/>
            <ac:spMk id="41" creationId="{3B74B0CF-0FB4-41E6-A582-9140F86271AB}"/>
          </ac:spMkLst>
        </pc:spChg>
        <pc:spChg chg="add mod topLvl">
          <ac:chgData name="Wang, Wei W" userId="6ab3e5de-75c2-4eb0-b905-47abbf228ff6" providerId="ADAL" clId="{35B9DBFD-CD76-45D9-9A4E-07CDDBC81AD3}" dt="2022-07-18T07:49:11.850" v="6714" actId="20577"/>
          <ac:spMkLst>
            <pc:docMk/>
            <pc:sldMk cId="3938539611" sldId="344"/>
            <ac:spMk id="42" creationId="{C4BA0C05-C3A9-4B96-B3B1-03F7E85CFA95}"/>
          </ac:spMkLst>
        </pc:spChg>
        <pc:spChg chg="add mod topLvl">
          <ac:chgData name="Wang, Wei W" userId="6ab3e5de-75c2-4eb0-b905-47abbf228ff6" providerId="ADAL" clId="{35B9DBFD-CD76-45D9-9A4E-07CDDBC81AD3}" dt="2022-07-18T07:49:15.286" v="6715" actId="20577"/>
          <ac:spMkLst>
            <pc:docMk/>
            <pc:sldMk cId="3938539611" sldId="344"/>
            <ac:spMk id="43" creationId="{6717D92A-F157-4E45-A6DB-F9A9DE299520}"/>
          </ac:spMkLst>
        </pc:spChg>
        <pc:spChg chg="add mod topLvl">
          <ac:chgData name="Wang, Wei W" userId="6ab3e5de-75c2-4eb0-b905-47abbf228ff6" providerId="ADAL" clId="{35B9DBFD-CD76-45D9-9A4E-07CDDBC81AD3}" dt="2022-07-18T04:46:52.774" v="4276" actId="165"/>
          <ac:spMkLst>
            <pc:docMk/>
            <pc:sldMk cId="3938539611" sldId="344"/>
            <ac:spMk id="44" creationId="{085B6BA7-F694-4A21-906B-17D0CEFA4227}"/>
          </ac:spMkLst>
        </pc:spChg>
        <pc:spChg chg="add mod topLvl">
          <ac:chgData name="Wang, Wei W" userId="6ab3e5de-75c2-4eb0-b905-47abbf228ff6" providerId="ADAL" clId="{35B9DBFD-CD76-45D9-9A4E-07CDDBC81AD3}" dt="2022-07-18T07:49:17.256" v="6716" actId="20577"/>
          <ac:spMkLst>
            <pc:docMk/>
            <pc:sldMk cId="3938539611" sldId="344"/>
            <ac:spMk id="45" creationId="{FCBD9029-0C76-4CCB-836F-2B4573540998}"/>
          </ac:spMkLst>
        </pc:spChg>
        <pc:spChg chg="add mod topLvl">
          <ac:chgData name="Wang, Wei W" userId="6ab3e5de-75c2-4eb0-b905-47abbf228ff6" providerId="ADAL" clId="{35B9DBFD-CD76-45D9-9A4E-07CDDBC81AD3}" dt="2022-07-18T07:49:19.331" v="6718" actId="20577"/>
          <ac:spMkLst>
            <pc:docMk/>
            <pc:sldMk cId="3938539611" sldId="344"/>
            <ac:spMk id="46" creationId="{C99BBA90-105B-4A98-9A60-62D0880B2F82}"/>
          </ac:spMkLst>
        </pc:spChg>
        <pc:spChg chg="add mod">
          <ac:chgData name="Wang, Wei W" userId="6ab3e5de-75c2-4eb0-b905-47abbf228ff6" providerId="ADAL" clId="{35B9DBFD-CD76-45D9-9A4E-07CDDBC81AD3}" dt="2022-07-18T04:28:21.009" v="3943" actId="1076"/>
          <ac:spMkLst>
            <pc:docMk/>
            <pc:sldMk cId="3938539611" sldId="344"/>
            <ac:spMk id="48" creationId="{00DBA0E4-C6E3-4D2B-936E-3DB2E83B793A}"/>
          </ac:spMkLst>
        </pc:spChg>
        <pc:spChg chg="add mod">
          <ac:chgData name="Wang, Wei W" userId="6ab3e5de-75c2-4eb0-b905-47abbf228ff6" providerId="ADAL" clId="{35B9DBFD-CD76-45D9-9A4E-07CDDBC81AD3}" dt="2022-07-18T04:28:21.009" v="3943" actId="1076"/>
          <ac:spMkLst>
            <pc:docMk/>
            <pc:sldMk cId="3938539611" sldId="344"/>
            <ac:spMk id="49" creationId="{90A6B0AB-C658-453C-BBB2-D54E5C2B68A6}"/>
          </ac:spMkLst>
        </pc:spChg>
        <pc:spChg chg="add del mod">
          <ac:chgData name="Wang, Wei W" userId="6ab3e5de-75c2-4eb0-b905-47abbf228ff6" providerId="ADAL" clId="{35B9DBFD-CD76-45D9-9A4E-07CDDBC81AD3}" dt="2022-07-18T04:23:19.163" v="3866"/>
          <ac:spMkLst>
            <pc:docMk/>
            <pc:sldMk cId="3938539611" sldId="344"/>
            <ac:spMk id="50" creationId="{D026601C-CE0B-488E-9CB5-CA3895CFFA5F}"/>
          </ac:spMkLst>
        </pc:spChg>
        <pc:spChg chg="add del mod">
          <ac:chgData name="Wang, Wei W" userId="6ab3e5de-75c2-4eb0-b905-47abbf228ff6" providerId="ADAL" clId="{35B9DBFD-CD76-45D9-9A4E-07CDDBC81AD3}" dt="2022-07-18T04:23:26.779" v="3868"/>
          <ac:spMkLst>
            <pc:docMk/>
            <pc:sldMk cId="3938539611" sldId="344"/>
            <ac:spMk id="51" creationId="{75376E20-D7DE-4AD7-B2D8-EB7A54DC2386}"/>
          </ac:spMkLst>
        </pc:spChg>
        <pc:spChg chg="add mod">
          <ac:chgData name="Wang, Wei W" userId="6ab3e5de-75c2-4eb0-b905-47abbf228ff6" providerId="ADAL" clId="{35B9DBFD-CD76-45D9-9A4E-07CDDBC81AD3}" dt="2022-07-18T04:28:21.009" v="3943" actId="1076"/>
          <ac:spMkLst>
            <pc:docMk/>
            <pc:sldMk cId="3938539611" sldId="344"/>
            <ac:spMk id="53" creationId="{98849FEE-7217-4E07-B26F-7D0368402F6D}"/>
          </ac:spMkLst>
        </pc:spChg>
        <pc:spChg chg="add mod">
          <ac:chgData name="Wang, Wei W" userId="6ab3e5de-75c2-4eb0-b905-47abbf228ff6" providerId="ADAL" clId="{35B9DBFD-CD76-45D9-9A4E-07CDDBC81AD3}" dt="2022-07-18T07:50:00.781" v="6720" actId="20577"/>
          <ac:spMkLst>
            <pc:docMk/>
            <pc:sldMk cId="3938539611" sldId="344"/>
            <ac:spMk id="54" creationId="{DE0D070F-8F32-41EE-8D21-F2FC51CE2ED9}"/>
          </ac:spMkLst>
        </pc:spChg>
        <pc:spChg chg="add del mod">
          <ac:chgData name="Wang, Wei W" userId="6ab3e5de-75c2-4eb0-b905-47abbf228ff6" providerId="ADAL" clId="{35B9DBFD-CD76-45D9-9A4E-07CDDBC81AD3}" dt="2022-07-18T04:41:55.136" v="4184" actId="478"/>
          <ac:spMkLst>
            <pc:docMk/>
            <pc:sldMk cId="3938539611" sldId="344"/>
            <ac:spMk id="55" creationId="{824D453B-B82C-47AB-83A8-80074A71DDBE}"/>
          </ac:spMkLst>
        </pc:spChg>
        <pc:spChg chg="add mod">
          <ac:chgData name="Wang, Wei W" userId="6ab3e5de-75c2-4eb0-b905-47abbf228ff6" providerId="ADAL" clId="{35B9DBFD-CD76-45D9-9A4E-07CDDBC81AD3}" dt="2022-07-18T04:28:21.009" v="3943" actId="1076"/>
          <ac:spMkLst>
            <pc:docMk/>
            <pc:sldMk cId="3938539611" sldId="344"/>
            <ac:spMk id="57" creationId="{CD4D30EB-613F-4EA9-9281-AA1AEC1582A1}"/>
          </ac:spMkLst>
        </pc:spChg>
        <pc:spChg chg="add mod">
          <ac:chgData name="Wang, Wei W" userId="6ab3e5de-75c2-4eb0-b905-47abbf228ff6" providerId="ADAL" clId="{35B9DBFD-CD76-45D9-9A4E-07CDDBC81AD3}" dt="2022-07-19T13:05:01.081" v="6884" actId="20577"/>
          <ac:spMkLst>
            <pc:docMk/>
            <pc:sldMk cId="3938539611" sldId="344"/>
            <ac:spMk id="58" creationId="{2FEE23B7-54A2-4564-A06C-FFBE0710CAF3}"/>
          </ac:spMkLst>
        </pc:spChg>
        <pc:spChg chg="add mod">
          <ac:chgData name="Wang, Wei W" userId="6ab3e5de-75c2-4eb0-b905-47abbf228ff6" providerId="ADAL" clId="{35B9DBFD-CD76-45D9-9A4E-07CDDBC81AD3}" dt="2022-07-18T04:43:46.368" v="4206" actId="14100"/>
          <ac:spMkLst>
            <pc:docMk/>
            <pc:sldMk cId="3938539611" sldId="344"/>
            <ac:spMk id="59" creationId="{12EDF701-293F-4342-AA9E-88FD45B9C8E4}"/>
          </ac:spMkLst>
        </pc:spChg>
        <pc:spChg chg="add mod">
          <ac:chgData name="Wang, Wei W" userId="6ab3e5de-75c2-4eb0-b905-47abbf228ff6" providerId="ADAL" clId="{35B9DBFD-CD76-45D9-9A4E-07CDDBC81AD3}" dt="2022-07-18T04:45:09.092" v="4232" actId="255"/>
          <ac:spMkLst>
            <pc:docMk/>
            <pc:sldMk cId="3938539611" sldId="344"/>
            <ac:spMk id="60" creationId="{CDF776B2-1643-4050-AE06-67F391F23C65}"/>
          </ac:spMkLst>
        </pc:spChg>
        <pc:spChg chg="add mod">
          <ac:chgData name="Wang, Wei W" userId="6ab3e5de-75c2-4eb0-b905-47abbf228ff6" providerId="ADAL" clId="{35B9DBFD-CD76-45D9-9A4E-07CDDBC81AD3}" dt="2022-07-18T07:50:18.039" v="6721" actId="1076"/>
          <ac:spMkLst>
            <pc:docMk/>
            <pc:sldMk cId="3938539611" sldId="344"/>
            <ac:spMk id="61" creationId="{1693D124-5D90-4BB5-BCA5-6B1461F70A1F}"/>
          </ac:spMkLst>
        </pc:spChg>
        <pc:spChg chg="add mod">
          <ac:chgData name="Wang, Wei W" userId="6ab3e5de-75c2-4eb0-b905-47abbf228ff6" providerId="ADAL" clId="{35B9DBFD-CD76-45D9-9A4E-07CDDBC81AD3}" dt="2022-07-18T04:48:27.674" v="4289" actId="1076"/>
          <ac:spMkLst>
            <pc:docMk/>
            <pc:sldMk cId="3938539611" sldId="344"/>
            <ac:spMk id="62" creationId="{35C5CBF4-7A8E-4112-AA27-3C1381BB3A56}"/>
          </ac:spMkLst>
        </pc:spChg>
        <pc:spChg chg="add mod">
          <ac:chgData name="Wang, Wei W" userId="6ab3e5de-75c2-4eb0-b905-47abbf228ff6" providerId="ADAL" clId="{35B9DBFD-CD76-45D9-9A4E-07CDDBC81AD3}" dt="2022-07-18T04:48:27.674" v="4289" actId="1076"/>
          <ac:spMkLst>
            <pc:docMk/>
            <pc:sldMk cId="3938539611" sldId="344"/>
            <ac:spMk id="63" creationId="{6141734F-9FAF-4BF8-A455-853120108D7C}"/>
          </ac:spMkLst>
        </pc:spChg>
        <pc:grpChg chg="add del mod">
          <ac:chgData name="Wang, Wei W" userId="6ab3e5de-75c2-4eb0-b905-47abbf228ff6" providerId="ADAL" clId="{35B9DBFD-CD76-45D9-9A4E-07CDDBC81AD3}" dt="2022-07-18T04:46:52.774" v="4276" actId="165"/>
          <ac:grpSpMkLst>
            <pc:docMk/>
            <pc:sldMk cId="3938539611" sldId="344"/>
            <ac:grpSpMk id="47" creationId="{4AE6455C-C0EC-451C-B2DD-2CAD55251215}"/>
          </ac:grpSpMkLst>
        </pc:grpChg>
        <pc:cxnChg chg="add mod">
          <ac:chgData name="Wang, Wei W" userId="6ab3e5de-75c2-4eb0-b905-47abbf228ff6" providerId="ADAL" clId="{35B9DBFD-CD76-45D9-9A4E-07CDDBC81AD3}" dt="2022-07-18T07:50:21.161" v="6722" actId="1076"/>
          <ac:cxnSpMkLst>
            <pc:docMk/>
            <pc:sldMk cId="3938539611" sldId="344"/>
            <ac:cxnSpMk id="9" creationId="{94C3882A-571F-4008-A0CB-94FE09E69E0A}"/>
          </ac:cxnSpMkLst>
        </pc:cxnChg>
        <pc:cxnChg chg="add del mod">
          <ac:chgData name="Wang, Wei W" userId="6ab3e5de-75c2-4eb0-b905-47abbf228ff6" providerId="ADAL" clId="{35B9DBFD-CD76-45D9-9A4E-07CDDBC81AD3}" dt="2022-07-17T14:17:44.710" v="3648" actId="478"/>
          <ac:cxnSpMkLst>
            <pc:docMk/>
            <pc:sldMk cId="3938539611" sldId="344"/>
            <ac:cxnSpMk id="49" creationId="{AC8C97BB-E784-4B5A-8F7E-3DA35AEAD669}"/>
          </ac:cxnSpMkLst>
        </pc:cxnChg>
        <pc:cxnChg chg="add del mod">
          <ac:chgData name="Wang, Wei W" userId="6ab3e5de-75c2-4eb0-b905-47abbf228ff6" providerId="ADAL" clId="{35B9DBFD-CD76-45D9-9A4E-07CDDBC81AD3}" dt="2022-07-17T14:18:09.451" v="3649" actId="478"/>
          <ac:cxnSpMkLst>
            <pc:docMk/>
            <pc:sldMk cId="3938539611" sldId="344"/>
            <ac:cxnSpMk id="50" creationId="{C9C49B80-39BA-48EC-9068-D479AEF401FB}"/>
          </ac:cxnSpMkLst>
        </pc:cxnChg>
        <pc:cxnChg chg="add del mod">
          <ac:chgData name="Wang, Wei W" userId="6ab3e5de-75c2-4eb0-b905-47abbf228ff6" providerId="ADAL" clId="{35B9DBFD-CD76-45D9-9A4E-07CDDBC81AD3}" dt="2022-07-18T04:41:52.452" v="4183" actId="478"/>
          <ac:cxnSpMkLst>
            <pc:docMk/>
            <pc:sldMk cId="3938539611" sldId="344"/>
            <ac:cxnSpMk id="52" creationId="{C0516C33-DFEB-4753-AD61-51E2890013A2}"/>
          </ac:cxnSpMkLst>
        </pc:cxnChg>
        <pc:cxnChg chg="add del mod">
          <ac:chgData name="Wang, Wei W" userId="6ab3e5de-75c2-4eb0-b905-47abbf228ff6" providerId="ADAL" clId="{35B9DBFD-CD76-45D9-9A4E-07CDDBC81AD3}" dt="2022-07-18T04:42:01.342" v="4185" actId="478"/>
          <ac:cxnSpMkLst>
            <pc:docMk/>
            <pc:sldMk cId="3938539611" sldId="344"/>
            <ac:cxnSpMk id="56" creationId="{DDB88CD1-1EAE-4A0A-B678-4715902410F5}"/>
          </ac:cxnSpMkLst>
        </pc:cxnChg>
      </pc:sldChg>
      <pc:sldChg chg="addSp delSp modSp add mod modAnim">
        <pc:chgData name="Wang, Wei W" userId="6ab3e5de-75c2-4eb0-b905-47abbf228ff6" providerId="ADAL" clId="{35B9DBFD-CD76-45D9-9A4E-07CDDBC81AD3}" dt="2022-07-19T13:53:15.584" v="7164" actId="20577"/>
        <pc:sldMkLst>
          <pc:docMk/>
          <pc:sldMk cId="2580467843" sldId="345"/>
        </pc:sldMkLst>
        <pc:spChg chg="mod">
          <ac:chgData name="Wang, Wei W" userId="6ab3e5de-75c2-4eb0-b905-47abbf228ff6" providerId="ADAL" clId="{35B9DBFD-CD76-45D9-9A4E-07CDDBC81AD3}" dt="2022-07-18T07:05:23.202" v="6342" actId="1076"/>
          <ac:spMkLst>
            <pc:docMk/>
            <pc:sldMk cId="2580467843" sldId="345"/>
            <ac:spMk id="4" creationId="{1E9414FE-4239-4E33-B56D-C3587A7EE748}"/>
          </ac:spMkLst>
        </pc:spChg>
        <pc:spChg chg="mod">
          <ac:chgData name="Wang, Wei W" userId="6ab3e5de-75c2-4eb0-b905-47abbf228ff6" providerId="ADAL" clId="{35B9DBFD-CD76-45D9-9A4E-07CDDBC81AD3}" dt="2022-07-19T13:53:15.584" v="7164" actId="20577"/>
          <ac:spMkLst>
            <pc:docMk/>
            <pc:sldMk cId="2580467843" sldId="345"/>
            <ac:spMk id="5" creationId="{33B525AA-85FF-4C19-9919-12FC37027247}"/>
          </ac:spMkLst>
        </pc:spChg>
        <pc:spChg chg="mod topLvl">
          <ac:chgData name="Wang, Wei W" userId="6ab3e5de-75c2-4eb0-b905-47abbf228ff6" providerId="ADAL" clId="{35B9DBFD-CD76-45D9-9A4E-07CDDBC81AD3}" dt="2022-07-18T06:20:19.321" v="5218" actId="1076"/>
          <ac:spMkLst>
            <pc:docMk/>
            <pc:sldMk cId="2580467843" sldId="345"/>
            <ac:spMk id="8" creationId="{CB627C46-ED02-4A1B-B13C-BBF4917C70AF}"/>
          </ac:spMkLst>
        </pc:spChg>
        <pc:spChg chg="mod topLvl">
          <ac:chgData name="Wang, Wei W" userId="6ab3e5de-75c2-4eb0-b905-47abbf228ff6" providerId="ADAL" clId="{35B9DBFD-CD76-45D9-9A4E-07CDDBC81AD3}" dt="2022-07-18T06:20:19.321" v="5218" actId="1076"/>
          <ac:spMkLst>
            <pc:docMk/>
            <pc:sldMk cId="2580467843" sldId="345"/>
            <ac:spMk id="9" creationId="{384CF0CA-4650-4835-ACE1-2D0D2F7209E8}"/>
          </ac:spMkLst>
        </pc:spChg>
        <pc:spChg chg="mod topLvl">
          <ac:chgData name="Wang, Wei W" userId="6ab3e5de-75c2-4eb0-b905-47abbf228ff6" providerId="ADAL" clId="{35B9DBFD-CD76-45D9-9A4E-07CDDBC81AD3}" dt="2022-07-18T06:20:19.321" v="5218" actId="1076"/>
          <ac:spMkLst>
            <pc:docMk/>
            <pc:sldMk cId="2580467843" sldId="345"/>
            <ac:spMk id="10" creationId="{E75946E7-0616-400E-9E44-C882A7D92AEC}"/>
          </ac:spMkLst>
        </pc:spChg>
        <pc:spChg chg="del mod">
          <ac:chgData name="Wang, Wei W" userId="6ab3e5de-75c2-4eb0-b905-47abbf228ff6" providerId="ADAL" clId="{35B9DBFD-CD76-45D9-9A4E-07CDDBC81AD3}" dt="2022-07-18T04:30:28.577" v="3945" actId="478"/>
          <ac:spMkLst>
            <pc:docMk/>
            <pc:sldMk cId="2580467843" sldId="345"/>
            <ac:spMk id="11" creationId="{97168DBB-5504-400F-B8CF-98924656FD1A}"/>
          </ac:spMkLst>
        </pc:spChg>
        <pc:spChg chg="mod topLvl">
          <ac:chgData name="Wang, Wei W" userId="6ab3e5de-75c2-4eb0-b905-47abbf228ff6" providerId="ADAL" clId="{35B9DBFD-CD76-45D9-9A4E-07CDDBC81AD3}" dt="2022-07-18T06:20:19.321" v="5218" actId="1076"/>
          <ac:spMkLst>
            <pc:docMk/>
            <pc:sldMk cId="2580467843" sldId="345"/>
            <ac:spMk id="12" creationId="{8D2019C1-1415-4F5B-A8A0-AB1D6A98C0C1}"/>
          </ac:spMkLst>
        </pc:spChg>
        <pc:spChg chg="mod topLvl">
          <ac:chgData name="Wang, Wei W" userId="6ab3e5de-75c2-4eb0-b905-47abbf228ff6" providerId="ADAL" clId="{35B9DBFD-CD76-45D9-9A4E-07CDDBC81AD3}" dt="2022-07-18T06:20:19.321" v="5218" actId="1076"/>
          <ac:spMkLst>
            <pc:docMk/>
            <pc:sldMk cId="2580467843" sldId="345"/>
            <ac:spMk id="13" creationId="{62A74260-B724-41B1-B206-CE3506C30831}"/>
          </ac:spMkLst>
        </pc:spChg>
        <pc:spChg chg="mod topLvl">
          <ac:chgData name="Wang, Wei W" userId="6ab3e5de-75c2-4eb0-b905-47abbf228ff6" providerId="ADAL" clId="{35B9DBFD-CD76-45D9-9A4E-07CDDBC81AD3}" dt="2022-07-18T06:20:19.321" v="5218" actId="1076"/>
          <ac:spMkLst>
            <pc:docMk/>
            <pc:sldMk cId="2580467843" sldId="345"/>
            <ac:spMk id="14" creationId="{69E07D69-8FD3-47CD-821F-6B00977FBD6D}"/>
          </ac:spMkLst>
        </pc:spChg>
        <pc:spChg chg="mod topLvl">
          <ac:chgData name="Wang, Wei W" userId="6ab3e5de-75c2-4eb0-b905-47abbf228ff6" providerId="ADAL" clId="{35B9DBFD-CD76-45D9-9A4E-07CDDBC81AD3}" dt="2022-07-18T06:20:19.321" v="5218" actId="1076"/>
          <ac:spMkLst>
            <pc:docMk/>
            <pc:sldMk cId="2580467843" sldId="345"/>
            <ac:spMk id="15" creationId="{B9ED0E0E-916A-4AFA-A17A-13AEBD52AE2A}"/>
          </ac:spMkLst>
        </pc:spChg>
        <pc:spChg chg="mod topLvl">
          <ac:chgData name="Wang, Wei W" userId="6ab3e5de-75c2-4eb0-b905-47abbf228ff6" providerId="ADAL" clId="{35B9DBFD-CD76-45D9-9A4E-07CDDBC81AD3}" dt="2022-07-18T06:20:19.321" v="5218" actId="1076"/>
          <ac:spMkLst>
            <pc:docMk/>
            <pc:sldMk cId="2580467843" sldId="345"/>
            <ac:spMk id="16" creationId="{24889467-E1A3-48E3-B7D6-573E84F96136}"/>
          </ac:spMkLst>
        </pc:spChg>
        <pc:spChg chg="mod topLvl">
          <ac:chgData name="Wang, Wei W" userId="6ab3e5de-75c2-4eb0-b905-47abbf228ff6" providerId="ADAL" clId="{35B9DBFD-CD76-45D9-9A4E-07CDDBC81AD3}" dt="2022-07-18T06:20:19.321" v="5218" actId="1076"/>
          <ac:spMkLst>
            <pc:docMk/>
            <pc:sldMk cId="2580467843" sldId="345"/>
            <ac:spMk id="17" creationId="{5A6AD89D-745A-45BF-9FAB-72846DFCA63F}"/>
          </ac:spMkLst>
        </pc:spChg>
        <pc:spChg chg="mod topLvl">
          <ac:chgData name="Wang, Wei W" userId="6ab3e5de-75c2-4eb0-b905-47abbf228ff6" providerId="ADAL" clId="{35B9DBFD-CD76-45D9-9A4E-07CDDBC81AD3}" dt="2022-07-18T06:20:19.321" v="5218" actId="1076"/>
          <ac:spMkLst>
            <pc:docMk/>
            <pc:sldMk cId="2580467843" sldId="345"/>
            <ac:spMk id="18" creationId="{896F5BCE-5D2F-459F-9519-D5F46816475F}"/>
          </ac:spMkLst>
        </pc:spChg>
        <pc:spChg chg="del mod">
          <ac:chgData name="Wang, Wei W" userId="6ab3e5de-75c2-4eb0-b905-47abbf228ff6" providerId="ADAL" clId="{35B9DBFD-CD76-45D9-9A4E-07CDDBC81AD3}" dt="2022-07-18T04:30:58.147" v="3946" actId="478"/>
          <ac:spMkLst>
            <pc:docMk/>
            <pc:sldMk cId="2580467843" sldId="345"/>
            <ac:spMk id="19" creationId="{409C3DCB-2843-437C-B975-C1F643E59894}"/>
          </ac:spMkLst>
        </pc:spChg>
        <pc:spChg chg="mod topLvl">
          <ac:chgData name="Wang, Wei W" userId="6ab3e5de-75c2-4eb0-b905-47abbf228ff6" providerId="ADAL" clId="{35B9DBFD-CD76-45D9-9A4E-07CDDBC81AD3}" dt="2022-07-18T06:20:19.321" v="5218" actId="1076"/>
          <ac:spMkLst>
            <pc:docMk/>
            <pc:sldMk cId="2580467843" sldId="345"/>
            <ac:spMk id="20" creationId="{14311987-11F0-4897-9FFC-D1CB3E329DFE}"/>
          </ac:spMkLst>
        </pc:spChg>
        <pc:spChg chg="mod topLvl">
          <ac:chgData name="Wang, Wei W" userId="6ab3e5de-75c2-4eb0-b905-47abbf228ff6" providerId="ADAL" clId="{35B9DBFD-CD76-45D9-9A4E-07CDDBC81AD3}" dt="2022-07-18T06:20:19.321" v="5218" actId="1076"/>
          <ac:spMkLst>
            <pc:docMk/>
            <pc:sldMk cId="2580467843" sldId="345"/>
            <ac:spMk id="21" creationId="{9DD39499-6239-40DA-85CA-2644D2E6287A}"/>
          </ac:spMkLst>
        </pc:spChg>
        <pc:spChg chg="mod topLvl">
          <ac:chgData name="Wang, Wei W" userId="6ab3e5de-75c2-4eb0-b905-47abbf228ff6" providerId="ADAL" clId="{35B9DBFD-CD76-45D9-9A4E-07CDDBC81AD3}" dt="2022-07-18T06:20:19.321" v="5218" actId="1076"/>
          <ac:spMkLst>
            <pc:docMk/>
            <pc:sldMk cId="2580467843" sldId="345"/>
            <ac:spMk id="22" creationId="{F6D76B22-CA9E-426E-821A-D45D3B648604}"/>
          </ac:spMkLst>
        </pc:spChg>
        <pc:spChg chg="mod topLvl">
          <ac:chgData name="Wang, Wei W" userId="6ab3e5de-75c2-4eb0-b905-47abbf228ff6" providerId="ADAL" clId="{35B9DBFD-CD76-45D9-9A4E-07CDDBC81AD3}" dt="2022-07-18T06:20:19.321" v="5218" actId="1076"/>
          <ac:spMkLst>
            <pc:docMk/>
            <pc:sldMk cId="2580467843" sldId="345"/>
            <ac:spMk id="23" creationId="{26753158-A220-4BA0-8507-8A8CA97A0706}"/>
          </ac:spMkLst>
        </pc:spChg>
        <pc:spChg chg="mod topLvl">
          <ac:chgData name="Wang, Wei W" userId="6ab3e5de-75c2-4eb0-b905-47abbf228ff6" providerId="ADAL" clId="{35B9DBFD-CD76-45D9-9A4E-07CDDBC81AD3}" dt="2022-07-18T06:20:19.321" v="5218" actId="1076"/>
          <ac:spMkLst>
            <pc:docMk/>
            <pc:sldMk cId="2580467843" sldId="345"/>
            <ac:spMk id="24" creationId="{2B589FFE-2CBE-4EBA-98E2-4C6138DB8CD0}"/>
          </ac:spMkLst>
        </pc:spChg>
        <pc:spChg chg="mod topLvl">
          <ac:chgData name="Wang, Wei W" userId="6ab3e5de-75c2-4eb0-b905-47abbf228ff6" providerId="ADAL" clId="{35B9DBFD-CD76-45D9-9A4E-07CDDBC81AD3}" dt="2022-07-18T06:20:19.321" v="5218" actId="1076"/>
          <ac:spMkLst>
            <pc:docMk/>
            <pc:sldMk cId="2580467843" sldId="345"/>
            <ac:spMk id="25" creationId="{EC7EAB09-3BEA-4FDA-A08B-2D50A28CD50A}"/>
          </ac:spMkLst>
        </pc:spChg>
        <pc:spChg chg="mod topLvl">
          <ac:chgData name="Wang, Wei W" userId="6ab3e5de-75c2-4eb0-b905-47abbf228ff6" providerId="ADAL" clId="{35B9DBFD-CD76-45D9-9A4E-07CDDBC81AD3}" dt="2022-07-18T06:20:19.321" v="5218" actId="1076"/>
          <ac:spMkLst>
            <pc:docMk/>
            <pc:sldMk cId="2580467843" sldId="345"/>
            <ac:spMk id="26" creationId="{717A9EBF-2A5F-4879-ADE2-8299C50F6BD7}"/>
          </ac:spMkLst>
        </pc:spChg>
        <pc:spChg chg="del mod topLvl">
          <ac:chgData name="Wang, Wei W" userId="6ab3e5de-75c2-4eb0-b905-47abbf228ff6" providerId="ADAL" clId="{35B9DBFD-CD76-45D9-9A4E-07CDDBC81AD3}" dt="2022-07-18T06:17:01.192" v="5197" actId="478"/>
          <ac:spMkLst>
            <pc:docMk/>
            <pc:sldMk cId="2580467843" sldId="345"/>
            <ac:spMk id="27" creationId="{44F690F3-109E-4885-B877-24A290A10CE0}"/>
          </ac:spMkLst>
        </pc:spChg>
        <pc:spChg chg="del mod topLvl">
          <ac:chgData name="Wang, Wei W" userId="6ab3e5de-75c2-4eb0-b905-47abbf228ff6" providerId="ADAL" clId="{35B9DBFD-CD76-45D9-9A4E-07CDDBC81AD3}" dt="2022-07-18T06:17:06.990" v="5198" actId="478"/>
          <ac:spMkLst>
            <pc:docMk/>
            <pc:sldMk cId="2580467843" sldId="345"/>
            <ac:spMk id="28" creationId="{D7D9D3BA-DE20-470D-8D0E-E0D7C30E6820}"/>
          </ac:spMkLst>
        </pc:spChg>
        <pc:spChg chg="mod topLvl">
          <ac:chgData name="Wang, Wei W" userId="6ab3e5de-75c2-4eb0-b905-47abbf228ff6" providerId="ADAL" clId="{35B9DBFD-CD76-45D9-9A4E-07CDDBC81AD3}" dt="2022-07-18T06:21:12.059" v="5221" actId="1076"/>
          <ac:spMkLst>
            <pc:docMk/>
            <pc:sldMk cId="2580467843" sldId="345"/>
            <ac:spMk id="29" creationId="{8B290AF7-BECF-4C9B-A749-1533AD65A246}"/>
          </ac:spMkLst>
        </pc:spChg>
        <pc:spChg chg="add mod">
          <ac:chgData name="Wang, Wei W" userId="6ab3e5de-75c2-4eb0-b905-47abbf228ff6" providerId="ADAL" clId="{35B9DBFD-CD76-45D9-9A4E-07CDDBC81AD3}" dt="2022-07-18T06:20:19.321" v="5218" actId="1076"/>
          <ac:spMkLst>
            <pc:docMk/>
            <pc:sldMk cId="2580467843" sldId="345"/>
            <ac:spMk id="30" creationId="{D0F2E1AA-6957-4FA9-91C1-C94EAFDB2017}"/>
          </ac:spMkLst>
        </pc:spChg>
        <pc:spChg chg="add mod">
          <ac:chgData name="Wang, Wei W" userId="6ab3e5de-75c2-4eb0-b905-47abbf228ff6" providerId="ADAL" clId="{35B9DBFD-CD76-45D9-9A4E-07CDDBC81AD3}" dt="2022-07-18T06:20:19.321" v="5218" actId="1076"/>
          <ac:spMkLst>
            <pc:docMk/>
            <pc:sldMk cId="2580467843" sldId="345"/>
            <ac:spMk id="31" creationId="{2AE7E2AA-61B4-4C27-840B-0F2DF8DBEAFF}"/>
          </ac:spMkLst>
        </pc:spChg>
        <pc:spChg chg="add mod">
          <ac:chgData name="Wang, Wei W" userId="6ab3e5de-75c2-4eb0-b905-47abbf228ff6" providerId="ADAL" clId="{35B9DBFD-CD76-45D9-9A4E-07CDDBC81AD3}" dt="2022-07-18T06:20:19.321" v="5218" actId="1076"/>
          <ac:spMkLst>
            <pc:docMk/>
            <pc:sldMk cId="2580467843" sldId="345"/>
            <ac:spMk id="32" creationId="{4F372A3C-2711-4300-BE2B-E3F0D338C346}"/>
          </ac:spMkLst>
        </pc:spChg>
        <pc:spChg chg="add mod">
          <ac:chgData name="Wang, Wei W" userId="6ab3e5de-75c2-4eb0-b905-47abbf228ff6" providerId="ADAL" clId="{35B9DBFD-CD76-45D9-9A4E-07CDDBC81AD3}" dt="2022-07-18T06:20:19.321" v="5218" actId="1076"/>
          <ac:spMkLst>
            <pc:docMk/>
            <pc:sldMk cId="2580467843" sldId="345"/>
            <ac:spMk id="33" creationId="{0D37D74E-C3E8-4F61-A3CB-1DBAABE983ED}"/>
          </ac:spMkLst>
        </pc:spChg>
        <pc:grpChg chg="add del mod">
          <ac:chgData name="Wang, Wei W" userId="6ab3e5de-75c2-4eb0-b905-47abbf228ff6" providerId="ADAL" clId="{35B9DBFD-CD76-45D9-9A4E-07CDDBC81AD3}" dt="2022-07-18T04:31:04.179" v="3947" actId="165"/>
          <ac:grpSpMkLst>
            <pc:docMk/>
            <pc:sldMk cId="2580467843" sldId="345"/>
            <ac:grpSpMk id="6" creationId="{3D0731AA-1A69-4B63-BB70-F14822C02977}"/>
          </ac:grpSpMkLst>
        </pc:grpChg>
      </pc:sldChg>
      <pc:sldChg chg="addSp delSp modSp add mod">
        <pc:chgData name="Wang, Wei W" userId="6ab3e5de-75c2-4eb0-b905-47abbf228ff6" providerId="ADAL" clId="{35B9DBFD-CD76-45D9-9A4E-07CDDBC81AD3}" dt="2022-07-19T13:58:09.993" v="7204" actId="14100"/>
        <pc:sldMkLst>
          <pc:docMk/>
          <pc:sldMk cId="3175733594" sldId="346"/>
        </pc:sldMkLst>
        <pc:spChg chg="mod">
          <ac:chgData name="Wang, Wei W" userId="6ab3e5de-75c2-4eb0-b905-47abbf228ff6" providerId="ADAL" clId="{35B9DBFD-CD76-45D9-9A4E-07CDDBC81AD3}" dt="2022-07-17T14:29:56.631" v="3799" actId="20577"/>
          <ac:spMkLst>
            <pc:docMk/>
            <pc:sldMk cId="3175733594" sldId="346"/>
            <ac:spMk id="4" creationId="{1E9414FE-4239-4E33-B56D-C3587A7EE748}"/>
          </ac:spMkLst>
        </pc:spChg>
        <pc:spChg chg="mod">
          <ac:chgData name="Wang, Wei W" userId="6ab3e5de-75c2-4eb0-b905-47abbf228ff6" providerId="ADAL" clId="{35B9DBFD-CD76-45D9-9A4E-07CDDBC81AD3}" dt="2022-07-19T13:53:43.337" v="7184" actId="1076"/>
          <ac:spMkLst>
            <pc:docMk/>
            <pc:sldMk cId="3175733594" sldId="346"/>
            <ac:spMk id="5" creationId="{33B525AA-85FF-4C19-9919-12FC37027247}"/>
          </ac:spMkLst>
        </pc:spChg>
        <pc:spChg chg="add mod">
          <ac:chgData name="Wang, Wei W" userId="6ab3e5de-75c2-4eb0-b905-47abbf228ff6" providerId="ADAL" clId="{35B9DBFD-CD76-45D9-9A4E-07CDDBC81AD3}" dt="2022-07-18T07:12:11.227" v="6434" actId="164"/>
          <ac:spMkLst>
            <pc:docMk/>
            <pc:sldMk cId="3175733594" sldId="346"/>
            <ac:spMk id="6" creationId="{AB2B90E5-874B-4231-B044-C41B4699864E}"/>
          </ac:spMkLst>
        </pc:spChg>
        <pc:spChg chg="mod">
          <ac:chgData name="Wang, Wei W" userId="6ab3e5de-75c2-4eb0-b905-47abbf228ff6" providerId="ADAL" clId="{35B9DBFD-CD76-45D9-9A4E-07CDDBC81AD3}" dt="2022-07-18T06:44:20.482" v="6068" actId="1076"/>
          <ac:spMkLst>
            <pc:docMk/>
            <pc:sldMk cId="3175733594" sldId="346"/>
            <ac:spMk id="7" creationId="{841C0CAB-1D89-4BF0-ABB3-C7C0463D7BA7}"/>
          </ac:spMkLst>
        </pc:spChg>
        <pc:spChg chg="add mod">
          <ac:chgData name="Wang, Wei W" userId="6ab3e5de-75c2-4eb0-b905-47abbf228ff6" providerId="ADAL" clId="{35B9DBFD-CD76-45D9-9A4E-07CDDBC81AD3}" dt="2022-07-18T07:12:11.227" v="6434" actId="164"/>
          <ac:spMkLst>
            <pc:docMk/>
            <pc:sldMk cId="3175733594" sldId="346"/>
            <ac:spMk id="8" creationId="{ED76FEF4-D3CA-49A6-9EF3-60234ABCBCCE}"/>
          </ac:spMkLst>
        </pc:spChg>
        <pc:spChg chg="add mod">
          <ac:chgData name="Wang, Wei W" userId="6ab3e5de-75c2-4eb0-b905-47abbf228ff6" providerId="ADAL" clId="{35B9DBFD-CD76-45D9-9A4E-07CDDBC81AD3}" dt="2022-07-18T07:12:11.227" v="6434" actId="164"/>
          <ac:spMkLst>
            <pc:docMk/>
            <pc:sldMk cId="3175733594" sldId="346"/>
            <ac:spMk id="9" creationId="{8710D391-8C7D-485D-A425-532F7E56E9FE}"/>
          </ac:spMkLst>
        </pc:spChg>
        <pc:spChg chg="add mod">
          <ac:chgData name="Wang, Wei W" userId="6ab3e5de-75c2-4eb0-b905-47abbf228ff6" providerId="ADAL" clId="{35B9DBFD-CD76-45D9-9A4E-07CDDBC81AD3}" dt="2022-07-18T07:12:11.227" v="6434" actId="164"/>
          <ac:spMkLst>
            <pc:docMk/>
            <pc:sldMk cId="3175733594" sldId="346"/>
            <ac:spMk id="10" creationId="{56C8EBB3-81DD-4E98-AD1C-997CA6A51525}"/>
          </ac:spMkLst>
        </pc:spChg>
        <pc:spChg chg="add mod">
          <ac:chgData name="Wang, Wei W" userId="6ab3e5de-75c2-4eb0-b905-47abbf228ff6" providerId="ADAL" clId="{35B9DBFD-CD76-45D9-9A4E-07CDDBC81AD3}" dt="2022-07-18T07:12:11.227" v="6434" actId="164"/>
          <ac:spMkLst>
            <pc:docMk/>
            <pc:sldMk cId="3175733594" sldId="346"/>
            <ac:spMk id="11" creationId="{52178712-5C7E-431F-B478-8CCE3FEBC2AC}"/>
          </ac:spMkLst>
        </pc:spChg>
        <pc:spChg chg="add mod">
          <ac:chgData name="Wang, Wei W" userId="6ab3e5de-75c2-4eb0-b905-47abbf228ff6" providerId="ADAL" clId="{35B9DBFD-CD76-45D9-9A4E-07CDDBC81AD3}" dt="2022-07-18T07:12:11.227" v="6434" actId="164"/>
          <ac:spMkLst>
            <pc:docMk/>
            <pc:sldMk cId="3175733594" sldId="346"/>
            <ac:spMk id="12" creationId="{80C3A119-DE23-4899-9D88-FD81075B2165}"/>
          </ac:spMkLst>
        </pc:spChg>
        <pc:spChg chg="add mod">
          <ac:chgData name="Wang, Wei W" userId="6ab3e5de-75c2-4eb0-b905-47abbf228ff6" providerId="ADAL" clId="{35B9DBFD-CD76-45D9-9A4E-07CDDBC81AD3}" dt="2022-07-18T07:12:11.227" v="6434" actId="164"/>
          <ac:spMkLst>
            <pc:docMk/>
            <pc:sldMk cId="3175733594" sldId="346"/>
            <ac:spMk id="13" creationId="{DB958A64-7662-4070-AD5E-26262086AC83}"/>
          </ac:spMkLst>
        </pc:spChg>
        <pc:spChg chg="add mod">
          <ac:chgData name="Wang, Wei W" userId="6ab3e5de-75c2-4eb0-b905-47abbf228ff6" providerId="ADAL" clId="{35B9DBFD-CD76-45D9-9A4E-07CDDBC81AD3}" dt="2022-07-18T07:12:11.227" v="6434" actId="164"/>
          <ac:spMkLst>
            <pc:docMk/>
            <pc:sldMk cId="3175733594" sldId="346"/>
            <ac:spMk id="14" creationId="{F853D00D-D0CF-432F-AA85-80FD413D7046}"/>
          </ac:spMkLst>
        </pc:spChg>
        <pc:spChg chg="add mod">
          <ac:chgData name="Wang, Wei W" userId="6ab3e5de-75c2-4eb0-b905-47abbf228ff6" providerId="ADAL" clId="{35B9DBFD-CD76-45D9-9A4E-07CDDBC81AD3}" dt="2022-07-19T13:47:13.002" v="7116" actId="1076"/>
          <ac:spMkLst>
            <pc:docMk/>
            <pc:sldMk cId="3175733594" sldId="346"/>
            <ac:spMk id="15" creationId="{3259D4A2-35D2-48F4-9B2F-C743F224F330}"/>
          </ac:spMkLst>
        </pc:spChg>
        <pc:spChg chg="add mod">
          <ac:chgData name="Wang, Wei W" userId="6ab3e5de-75c2-4eb0-b905-47abbf228ff6" providerId="ADAL" clId="{35B9DBFD-CD76-45D9-9A4E-07CDDBC81AD3}" dt="2022-07-18T07:12:11.227" v="6434" actId="164"/>
          <ac:spMkLst>
            <pc:docMk/>
            <pc:sldMk cId="3175733594" sldId="346"/>
            <ac:spMk id="16" creationId="{7C955841-FE12-4283-BAF2-45F2417F9EC7}"/>
          </ac:spMkLst>
        </pc:spChg>
        <pc:spChg chg="add mod">
          <ac:chgData name="Wang, Wei W" userId="6ab3e5de-75c2-4eb0-b905-47abbf228ff6" providerId="ADAL" clId="{35B9DBFD-CD76-45D9-9A4E-07CDDBC81AD3}" dt="2022-07-18T07:12:11.227" v="6434" actId="164"/>
          <ac:spMkLst>
            <pc:docMk/>
            <pc:sldMk cId="3175733594" sldId="346"/>
            <ac:spMk id="17" creationId="{14DA0E90-0995-49B5-B844-A170B5A03077}"/>
          </ac:spMkLst>
        </pc:spChg>
        <pc:spChg chg="add mod">
          <ac:chgData name="Wang, Wei W" userId="6ab3e5de-75c2-4eb0-b905-47abbf228ff6" providerId="ADAL" clId="{35B9DBFD-CD76-45D9-9A4E-07CDDBC81AD3}" dt="2022-07-18T07:12:11.227" v="6434" actId="164"/>
          <ac:spMkLst>
            <pc:docMk/>
            <pc:sldMk cId="3175733594" sldId="346"/>
            <ac:spMk id="18" creationId="{873DB009-DA70-419D-AB91-967761E6D860}"/>
          </ac:spMkLst>
        </pc:spChg>
        <pc:spChg chg="add mod">
          <ac:chgData name="Wang, Wei W" userId="6ab3e5de-75c2-4eb0-b905-47abbf228ff6" providerId="ADAL" clId="{35B9DBFD-CD76-45D9-9A4E-07CDDBC81AD3}" dt="2022-07-18T07:12:11.227" v="6434" actId="164"/>
          <ac:spMkLst>
            <pc:docMk/>
            <pc:sldMk cId="3175733594" sldId="346"/>
            <ac:spMk id="19" creationId="{24DCA6A0-5700-4948-88E4-D113F526280C}"/>
          </ac:spMkLst>
        </pc:spChg>
        <pc:spChg chg="add mod">
          <ac:chgData name="Wang, Wei W" userId="6ab3e5de-75c2-4eb0-b905-47abbf228ff6" providerId="ADAL" clId="{35B9DBFD-CD76-45D9-9A4E-07CDDBC81AD3}" dt="2022-07-18T07:12:11.227" v="6434" actId="164"/>
          <ac:spMkLst>
            <pc:docMk/>
            <pc:sldMk cId="3175733594" sldId="346"/>
            <ac:spMk id="20" creationId="{5DF31AC3-23E3-4B34-A2BD-A25A9AE73139}"/>
          </ac:spMkLst>
        </pc:spChg>
        <pc:spChg chg="add mod">
          <ac:chgData name="Wang, Wei W" userId="6ab3e5de-75c2-4eb0-b905-47abbf228ff6" providerId="ADAL" clId="{35B9DBFD-CD76-45D9-9A4E-07CDDBC81AD3}" dt="2022-07-18T07:12:11.227" v="6434" actId="164"/>
          <ac:spMkLst>
            <pc:docMk/>
            <pc:sldMk cId="3175733594" sldId="346"/>
            <ac:spMk id="21" creationId="{6EEAAB17-D4C9-4B8E-A9F0-6330F6D70A5A}"/>
          </ac:spMkLst>
        </pc:spChg>
        <pc:spChg chg="add mod">
          <ac:chgData name="Wang, Wei W" userId="6ab3e5de-75c2-4eb0-b905-47abbf228ff6" providerId="ADAL" clId="{35B9DBFD-CD76-45D9-9A4E-07CDDBC81AD3}" dt="2022-07-18T07:12:11.227" v="6434" actId="164"/>
          <ac:spMkLst>
            <pc:docMk/>
            <pc:sldMk cId="3175733594" sldId="346"/>
            <ac:spMk id="22" creationId="{C45F892A-E721-4365-BBCE-5A68FF95320B}"/>
          </ac:spMkLst>
        </pc:spChg>
        <pc:spChg chg="add mod">
          <ac:chgData name="Wang, Wei W" userId="6ab3e5de-75c2-4eb0-b905-47abbf228ff6" providerId="ADAL" clId="{35B9DBFD-CD76-45D9-9A4E-07CDDBC81AD3}" dt="2022-07-18T07:12:11.227" v="6434" actId="164"/>
          <ac:spMkLst>
            <pc:docMk/>
            <pc:sldMk cId="3175733594" sldId="346"/>
            <ac:spMk id="23" creationId="{0A36F06D-C487-48A3-83E6-0A0ED10ADA3A}"/>
          </ac:spMkLst>
        </pc:spChg>
        <pc:spChg chg="add del mod">
          <ac:chgData name="Wang, Wei W" userId="6ab3e5de-75c2-4eb0-b905-47abbf228ff6" providerId="ADAL" clId="{35B9DBFD-CD76-45D9-9A4E-07CDDBC81AD3}" dt="2022-07-18T06:50:27.009" v="6133" actId="478"/>
          <ac:spMkLst>
            <pc:docMk/>
            <pc:sldMk cId="3175733594" sldId="346"/>
            <ac:spMk id="24" creationId="{4C3E484E-D820-42A2-81F3-D102A7791527}"/>
          </ac:spMkLst>
        </pc:spChg>
        <pc:spChg chg="add mod">
          <ac:chgData name="Wang, Wei W" userId="6ab3e5de-75c2-4eb0-b905-47abbf228ff6" providerId="ADAL" clId="{35B9DBFD-CD76-45D9-9A4E-07CDDBC81AD3}" dt="2022-07-18T07:12:11.227" v="6434" actId="164"/>
          <ac:spMkLst>
            <pc:docMk/>
            <pc:sldMk cId="3175733594" sldId="346"/>
            <ac:spMk id="25" creationId="{A04CB7B1-2585-442A-A05E-395A85E966BC}"/>
          </ac:spMkLst>
        </pc:spChg>
        <pc:spChg chg="add mod">
          <ac:chgData name="Wang, Wei W" userId="6ab3e5de-75c2-4eb0-b905-47abbf228ff6" providerId="ADAL" clId="{35B9DBFD-CD76-45D9-9A4E-07CDDBC81AD3}" dt="2022-07-18T07:12:11.227" v="6434" actId="164"/>
          <ac:spMkLst>
            <pc:docMk/>
            <pc:sldMk cId="3175733594" sldId="346"/>
            <ac:spMk id="26" creationId="{CEAFCFA7-5465-4C86-A0A0-A9C773E9501E}"/>
          </ac:spMkLst>
        </pc:spChg>
        <pc:spChg chg="add mod">
          <ac:chgData name="Wang, Wei W" userId="6ab3e5de-75c2-4eb0-b905-47abbf228ff6" providerId="ADAL" clId="{35B9DBFD-CD76-45D9-9A4E-07CDDBC81AD3}" dt="2022-07-19T13:58:09.993" v="7204" actId="14100"/>
          <ac:spMkLst>
            <pc:docMk/>
            <pc:sldMk cId="3175733594" sldId="346"/>
            <ac:spMk id="27" creationId="{5E1A3625-36A6-40AF-AC69-63BEC222B92A}"/>
          </ac:spMkLst>
        </pc:spChg>
        <pc:spChg chg="add mod">
          <ac:chgData name="Wang, Wei W" userId="6ab3e5de-75c2-4eb0-b905-47abbf228ff6" providerId="ADAL" clId="{35B9DBFD-CD76-45D9-9A4E-07CDDBC81AD3}" dt="2022-07-18T07:12:11.227" v="6434" actId="164"/>
          <ac:spMkLst>
            <pc:docMk/>
            <pc:sldMk cId="3175733594" sldId="346"/>
            <ac:spMk id="28" creationId="{B4F76D66-10C5-481B-BC2D-FA79F94AA7BD}"/>
          </ac:spMkLst>
        </pc:spChg>
        <pc:spChg chg="add mod">
          <ac:chgData name="Wang, Wei W" userId="6ab3e5de-75c2-4eb0-b905-47abbf228ff6" providerId="ADAL" clId="{35B9DBFD-CD76-45D9-9A4E-07CDDBC81AD3}" dt="2022-07-18T07:12:11.227" v="6434" actId="164"/>
          <ac:spMkLst>
            <pc:docMk/>
            <pc:sldMk cId="3175733594" sldId="346"/>
            <ac:spMk id="29" creationId="{2674C985-6264-4D95-ABAD-78BA578B227F}"/>
          </ac:spMkLst>
        </pc:spChg>
        <pc:spChg chg="add mod">
          <ac:chgData name="Wang, Wei W" userId="6ab3e5de-75c2-4eb0-b905-47abbf228ff6" providerId="ADAL" clId="{35B9DBFD-CD76-45D9-9A4E-07CDDBC81AD3}" dt="2022-07-18T07:12:11.227" v="6434" actId="164"/>
          <ac:spMkLst>
            <pc:docMk/>
            <pc:sldMk cId="3175733594" sldId="346"/>
            <ac:spMk id="30" creationId="{DA8DDD05-A479-49E5-8362-ADBC385E696C}"/>
          </ac:spMkLst>
        </pc:spChg>
        <pc:spChg chg="add mod">
          <ac:chgData name="Wang, Wei W" userId="6ab3e5de-75c2-4eb0-b905-47abbf228ff6" providerId="ADAL" clId="{35B9DBFD-CD76-45D9-9A4E-07CDDBC81AD3}" dt="2022-07-18T07:12:11.227" v="6434" actId="164"/>
          <ac:spMkLst>
            <pc:docMk/>
            <pc:sldMk cId="3175733594" sldId="346"/>
            <ac:spMk id="31" creationId="{5C3374A6-2FF6-40FC-B9A3-2474AAA4FC58}"/>
          </ac:spMkLst>
        </pc:spChg>
        <pc:spChg chg="add mod">
          <ac:chgData name="Wang, Wei W" userId="6ab3e5de-75c2-4eb0-b905-47abbf228ff6" providerId="ADAL" clId="{35B9DBFD-CD76-45D9-9A4E-07CDDBC81AD3}" dt="2022-07-18T07:12:11.227" v="6434" actId="164"/>
          <ac:spMkLst>
            <pc:docMk/>
            <pc:sldMk cId="3175733594" sldId="346"/>
            <ac:spMk id="32" creationId="{29C065F8-D3DA-410C-8C62-29EFC55DC804}"/>
          </ac:spMkLst>
        </pc:spChg>
        <pc:spChg chg="add mod">
          <ac:chgData name="Wang, Wei W" userId="6ab3e5de-75c2-4eb0-b905-47abbf228ff6" providerId="ADAL" clId="{35B9DBFD-CD76-45D9-9A4E-07CDDBC81AD3}" dt="2022-07-18T07:12:11.227" v="6434" actId="164"/>
          <ac:spMkLst>
            <pc:docMk/>
            <pc:sldMk cId="3175733594" sldId="346"/>
            <ac:spMk id="33" creationId="{B9F3B7D1-E906-4A0F-AE94-05E5ABEA9800}"/>
          </ac:spMkLst>
        </pc:spChg>
        <pc:spChg chg="add del mod">
          <ac:chgData name="Wang, Wei W" userId="6ab3e5de-75c2-4eb0-b905-47abbf228ff6" providerId="ADAL" clId="{35B9DBFD-CD76-45D9-9A4E-07CDDBC81AD3}" dt="2022-07-19T13:46:49.760" v="7112" actId="478"/>
          <ac:spMkLst>
            <pc:docMk/>
            <pc:sldMk cId="3175733594" sldId="346"/>
            <ac:spMk id="34" creationId="{EA21EE64-4F33-4155-9672-93A1D331B973}"/>
          </ac:spMkLst>
        </pc:spChg>
        <pc:spChg chg="add mod">
          <ac:chgData name="Wang, Wei W" userId="6ab3e5de-75c2-4eb0-b905-47abbf228ff6" providerId="ADAL" clId="{35B9DBFD-CD76-45D9-9A4E-07CDDBC81AD3}" dt="2022-07-18T07:12:11.227" v="6434" actId="164"/>
          <ac:spMkLst>
            <pc:docMk/>
            <pc:sldMk cId="3175733594" sldId="346"/>
            <ac:spMk id="35" creationId="{231B0E4A-8237-4FE4-8423-2D58B0EEBB14}"/>
          </ac:spMkLst>
        </pc:spChg>
        <pc:spChg chg="add mod">
          <ac:chgData name="Wang, Wei W" userId="6ab3e5de-75c2-4eb0-b905-47abbf228ff6" providerId="ADAL" clId="{35B9DBFD-CD76-45D9-9A4E-07CDDBC81AD3}" dt="2022-07-18T07:12:11.227" v="6434" actId="164"/>
          <ac:spMkLst>
            <pc:docMk/>
            <pc:sldMk cId="3175733594" sldId="346"/>
            <ac:spMk id="36" creationId="{0FCA2106-15C0-4689-8C99-3831569B29B0}"/>
          </ac:spMkLst>
        </pc:spChg>
        <pc:spChg chg="add mod">
          <ac:chgData name="Wang, Wei W" userId="6ab3e5de-75c2-4eb0-b905-47abbf228ff6" providerId="ADAL" clId="{35B9DBFD-CD76-45D9-9A4E-07CDDBC81AD3}" dt="2022-07-18T07:12:11.227" v="6434" actId="164"/>
          <ac:spMkLst>
            <pc:docMk/>
            <pc:sldMk cId="3175733594" sldId="346"/>
            <ac:spMk id="37" creationId="{DF6B9C0E-9B5F-428A-BC82-8D1B073A66D4}"/>
          </ac:spMkLst>
        </pc:spChg>
        <pc:spChg chg="add mod">
          <ac:chgData name="Wang, Wei W" userId="6ab3e5de-75c2-4eb0-b905-47abbf228ff6" providerId="ADAL" clId="{35B9DBFD-CD76-45D9-9A4E-07CDDBC81AD3}" dt="2022-07-18T07:12:11.227" v="6434" actId="164"/>
          <ac:spMkLst>
            <pc:docMk/>
            <pc:sldMk cId="3175733594" sldId="346"/>
            <ac:spMk id="38" creationId="{1B832990-D77F-4A7C-A3EE-611C70F45A01}"/>
          </ac:spMkLst>
        </pc:spChg>
        <pc:spChg chg="add mod">
          <ac:chgData name="Wang, Wei W" userId="6ab3e5de-75c2-4eb0-b905-47abbf228ff6" providerId="ADAL" clId="{35B9DBFD-CD76-45D9-9A4E-07CDDBC81AD3}" dt="2022-07-18T07:12:11.227" v="6434" actId="164"/>
          <ac:spMkLst>
            <pc:docMk/>
            <pc:sldMk cId="3175733594" sldId="346"/>
            <ac:spMk id="39" creationId="{661472DB-3487-46D2-906A-A3B57D70512A}"/>
          </ac:spMkLst>
        </pc:spChg>
        <pc:spChg chg="add del mod">
          <ac:chgData name="Wang, Wei W" userId="6ab3e5de-75c2-4eb0-b905-47abbf228ff6" providerId="ADAL" clId="{35B9DBFD-CD76-45D9-9A4E-07CDDBC81AD3}" dt="2022-07-19T13:46:59.392" v="7115" actId="478"/>
          <ac:spMkLst>
            <pc:docMk/>
            <pc:sldMk cId="3175733594" sldId="346"/>
            <ac:spMk id="40" creationId="{0CB1717F-49D7-4497-B6A2-F785555A6072}"/>
          </ac:spMkLst>
        </pc:spChg>
        <pc:spChg chg="add del mod">
          <ac:chgData name="Wang, Wei W" userId="6ab3e5de-75c2-4eb0-b905-47abbf228ff6" providerId="ADAL" clId="{35B9DBFD-CD76-45D9-9A4E-07CDDBC81AD3}" dt="2022-07-19T13:46:52.813" v="7113" actId="478"/>
          <ac:spMkLst>
            <pc:docMk/>
            <pc:sldMk cId="3175733594" sldId="346"/>
            <ac:spMk id="41" creationId="{2191B242-CF29-437F-9ABD-E8ABE8CD039C}"/>
          </ac:spMkLst>
        </pc:spChg>
        <pc:spChg chg="add del mod">
          <ac:chgData name="Wang, Wei W" userId="6ab3e5de-75c2-4eb0-b905-47abbf228ff6" providerId="ADAL" clId="{35B9DBFD-CD76-45D9-9A4E-07CDDBC81AD3}" dt="2022-07-19T13:46:54.632" v="7114" actId="478"/>
          <ac:spMkLst>
            <pc:docMk/>
            <pc:sldMk cId="3175733594" sldId="346"/>
            <ac:spMk id="42" creationId="{0BFD4A6A-2DD5-4B60-9FB1-00E51EBB503E}"/>
          </ac:spMkLst>
        </pc:spChg>
        <pc:spChg chg="add del mod">
          <ac:chgData name="Wang, Wei W" userId="6ab3e5de-75c2-4eb0-b905-47abbf228ff6" providerId="ADAL" clId="{35B9DBFD-CD76-45D9-9A4E-07CDDBC81AD3}" dt="2022-07-18T06:51:00.035" v="6138"/>
          <ac:spMkLst>
            <pc:docMk/>
            <pc:sldMk cId="3175733594" sldId="346"/>
            <ac:spMk id="43" creationId="{0AB9AB9F-496D-480F-B605-28F0E75BAB8E}"/>
          </ac:spMkLst>
        </pc:spChg>
        <pc:spChg chg="add mod">
          <ac:chgData name="Wang, Wei W" userId="6ab3e5de-75c2-4eb0-b905-47abbf228ff6" providerId="ADAL" clId="{35B9DBFD-CD76-45D9-9A4E-07CDDBC81AD3}" dt="2022-07-19T13:47:28.490" v="7120" actId="20577"/>
          <ac:spMkLst>
            <pc:docMk/>
            <pc:sldMk cId="3175733594" sldId="346"/>
            <ac:spMk id="44" creationId="{A44FCD1A-EAE4-4005-9B2D-0527C97A87DA}"/>
          </ac:spMkLst>
        </pc:spChg>
        <pc:grpChg chg="add mod">
          <ac:chgData name="Wang, Wei W" userId="6ab3e5de-75c2-4eb0-b905-47abbf228ff6" providerId="ADAL" clId="{35B9DBFD-CD76-45D9-9A4E-07CDDBC81AD3}" dt="2022-07-19T13:53:50.469" v="7185" actId="1076"/>
          <ac:grpSpMkLst>
            <pc:docMk/>
            <pc:sldMk cId="3175733594" sldId="346"/>
            <ac:grpSpMk id="2" creationId="{857ADBEB-6CAD-409F-A541-FB1BF165676B}"/>
          </ac:grpSpMkLst>
        </pc:grpChg>
      </pc:sldChg>
      <pc:sldChg chg="addSp delSp modSp add mod ord">
        <pc:chgData name="Wang, Wei W" userId="6ab3e5de-75c2-4eb0-b905-47abbf228ff6" providerId="ADAL" clId="{35B9DBFD-CD76-45D9-9A4E-07CDDBC81AD3}" dt="2022-07-18T06:14:11.348" v="5189" actId="20577"/>
        <pc:sldMkLst>
          <pc:docMk/>
          <pc:sldMk cId="661483229" sldId="347"/>
        </pc:sldMkLst>
        <pc:spChg chg="mod">
          <ac:chgData name="Wang, Wei W" userId="6ab3e5de-75c2-4eb0-b905-47abbf228ff6" providerId="ADAL" clId="{35B9DBFD-CD76-45D9-9A4E-07CDDBC81AD3}" dt="2022-07-18T06:09:27.755" v="5119" actId="1076"/>
          <ac:spMkLst>
            <pc:docMk/>
            <pc:sldMk cId="661483229" sldId="347"/>
            <ac:spMk id="4" creationId="{1E9414FE-4239-4E33-B56D-C3587A7EE748}"/>
          </ac:spMkLst>
        </pc:spChg>
        <pc:spChg chg="mod">
          <ac:chgData name="Wang, Wei W" userId="6ab3e5de-75c2-4eb0-b905-47abbf228ff6" providerId="ADAL" clId="{35B9DBFD-CD76-45D9-9A4E-07CDDBC81AD3}" dt="2022-07-18T06:14:11.348" v="5189" actId="20577"/>
          <ac:spMkLst>
            <pc:docMk/>
            <pc:sldMk cId="661483229" sldId="347"/>
            <ac:spMk id="5" creationId="{33B525AA-85FF-4C19-9919-12FC37027247}"/>
          </ac:spMkLst>
        </pc:spChg>
        <pc:picChg chg="add del mod">
          <ac:chgData name="Wang, Wei W" userId="6ab3e5de-75c2-4eb0-b905-47abbf228ff6" providerId="ADAL" clId="{35B9DBFD-CD76-45D9-9A4E-07CDDBC81AD3}" dt="2022-07-18T05:29:51.175" v="4483" actId="478"/>
          <ac:picMkLst>
            <pc:docMk/>
            <pc:sldMk cId="661483229" sldId="347"/>
            <ac:picMk id="3" creationId="{0165623A-9F79-414B-925A-3D0172355EF0}"/>
          </ac:picMkLst>
        </pc:picChg>
        <pc:picChg chg="add del mod">
          <ac:chgData name="Wang, Wei W" userId="6ab3e5de-75c2-4eb0-b905-47abbf228ff6" providerId="ADAL" clId="{35B9DBFD-CD76-45D9-9A4E-07CDDBC81AD3}" dt="2022-07-18T05:29:49.508" v="4482" actId="478"/>
          <ac:picMkLst>
            <pc:docMk/>
            <pc:sldMk cId="661483229" sldId="347"/>
            <ac:picMk id="8" creationId="{DE309249-CCC4-4087-9362-8BBD7AA367FA}"/>
          </ac:picMkLst>
        </pc:picChg>
      </pc:sldChg>
      <pc:sldChg chg="addSp delSp modSp add mod">
        <pc:chgData name="Wang, Wei W" userId="6ab3e5de-75c2-4eb0-b905-47abbf228ff6" providerId="ADAL" clId="{35B9DBFD-CD76-45D9-9A4E-07CDDBC81AD3}" dt="2022-07-18T06:10:21.277" v="5120" actId="1076"/>
        <pc:sldMkLst>
          <pc:docMk/>
          <pc:sldMk cId="111799745" sldId="348"/>
        </pc:sldMkLst>
        <pc:spChg chg="mod">
          <ac:chgData name="Wang, Wei W" userId="6ab3e5de-75c2-4eb0-b905-47abbf228ff6" providerId="ADAL" clId="{35B9DBFD-CD76-45D9-9A4E-07CDDBC81AD3}" dt="2022-07-18T06:10:21.277" v="5120" actId="1076"/>
          <ac:spMkLst>
            <pc:docMk/>
            <pc:sldMk cId="111799745" sldId="348"/>
            <ac:spMk id="4" creationId="{1E9414FE-4239-4E33-B56D-C3587A7EE748}"/>
          </ac:spMkLst>
        </pc:spChg>
        <pc:spChg chg="del">
          <ac:chgData name="Wang, Wei W" userId="6ab3e5de-75c2-4eb0-b905-47abbf228ff6" providerId="ADAL" clId="{35B9DBFD-CD76-45D9-9A4E-07CDDBC81AD3}" dt="2022-07-18T05:26:26.261" v="4461" actId="478"/>
          <ac:spMkLst>
            <pc:docMk/>
            <pc:sldMk cId="111799745" sldId="348"/>
            <ac:spMk id="5" creationId="{33B525AA-85FF-4C19-9919-12FC37027247}"/>
          </ac:spMkLst>
        </pc:spChg>
        <pc:spChg chg="mod">
          <ac:chgData name="Wang, Wei W" userId="6ab3e5de-75c2-4eb0-b905-47abbf228ff6" providerId="ADAL" clId="{35B9DBFD-CD76-45D9-9A4E-07CDDBC81AD3}" dt="2022-07-18T05:47:44.200" v="4744" actId="1076"/>
          <ac:spMkLst>
            <pc:docMk/>
            <pc:sldMk cId="111799745" sldId="348"/>
            <ac:spMk id="7" creationId="{841C0CAB-1D89-4BF0-ABB3-C7C0463D7BA7}"/>
          </ac:spMkLst>
        </pc:spChg>
        <pc:spChg chg="add mod">
          <ac:chgData name="Wang, Wei W" userId="6ab3e5de-75c2-4eb0-b905-47abbf228ff6" providerId="ADAL" clId="{35B9DBFD-CD76-45D9-9A4E-07CDDBC81AD3}" dt="2022-07-18T05:50:41.206" v="4791" actId="1076"/>
          <ac:spMkLst>
            <pc:docMk/>
            <pc:sldMk cId="111799745" sldId="348"/>
            <ac:spMk id="19" creationId="{0C500545-4427-4305-83ED-EF15EFCEDCC4}"/>
          </ac:spMkLst>
        </pc:spChg>
        <pc:spChg chg="add mod">
          <ac:chgData name="Wang, Wei W" userId="6ab3e5de-75c2-4eb0-b905-47abbf228ff6" providerId="ADAL" clId="{35B9DBFD-CD76-45D9-9A4E-07CDDBC81AD3}" dt="2022-07-18T05:51:11.441" v="4825" actId="1076"/>
          <ac:spMkLst>
            <pc:docMk/>
            <pc:sldMk cId="111799745" sldId="348"/>
            <ac:spMk id="20" creationId="{A9513895-91C3-4B92-8B60-18A1EA405F6F}"/>
          </ac:spMkLst>
        </pc:spChg>
        <pc:spChg chg="add mod">
          <ac:chgData name="Wang, Wei W" userId="6ab3e5de-75c2-4eb0-b905-47abbf228ff6" providerId="ADAL" clId="{35B9DBFD-CD76-45D9-9A4E-07CDDBC81AD3}" dt="2022-07-18T05:59:14.505" v="4833" actId="1076"/>
          <ac:spMkLst>
            <pc:docMk/>
            <pc:sldMk cId="111799745" sldId="348"/>
            <ac:spMk id="21" creationId="{7F857BB5-1FFD-4B5D-B81B-28B22462E084}"/>
          </ac:spMkLst>
        </pc:spChg>
        <pc:spChg chg="add mod">
          <ac:chgData name="Wang, Wei W" userId="6ab3e5de-75c2-4eb0-b905-47abbf228ff6" providerId="ADAL" clId="{35B9DBFD-CD76-45D9-9A4E-07CDDBC81AD3}" dt="2022-07-18T05:59:31.509" v="4840" actId="1076"/>
          <ac:spMkLst>
            <pc:docMk/>
            <pc:sldMk cId="111799745" sldId="348"/>
            <ac:spMk id="22" creationId="{1F574E9A-99DB-4546-8D33-9E732A1DAAF2}"/>
          </ac:spMkLst>
        </pc:spChg>
        <pc:picChg chg="mod">
          <ac:chgData name="Wang, Wei W" userId="6ab3e5de-75c2-4eb0-b905-47abbf228ff6" providerId="ADAL" clId="{35B9DBFD-CD76-45D9-9A4E-07CDDBC81AD3}" dt="2022-07-18T05:50:38.166" v="4790" actId="1076"/>
          <ac:picMkLst>
            <pc:docMk/>
            <pc:sldMk cId="111799745" sldId="348"/>
            <ac:picMk id="3" creationId="{0165623A-9F79-414B-925A-3D0172355EF0}"/>
          </ac:picMkLst>
        </pc:picChg>
        <pc:picChg chg="add mod">
          <ac:chgData name="Wang, Wei W" userId="6ab3e5de-75c2-4eb0-b905-47abbf228ff6" providerId="ADAL" clId="{35B9DBFD-CD76-45D9-9A4E-07CDDBC81AD3}" dt="2022-07-18T05:49:39.652" v="4759" actId="1076"/>
          <ac:picMkLst>
            <pc:docMk/>
            <pc:sldMk cId="111799745" sldId="348"/>
            <ac:picMk id="6" creationId="{09E3CC2F-1DD3-485F-858B-867913D524F6}"/>
          </ac:picMkLst>
        </pc:picChg>
        <pc:picChg chg="del">
          <ac:chgData name="Wang, Wei W" userId="6ab3e5de-75c2-4eb0-b905-47abbf228ff6" providerId="ADAL" clId="{35B9DBFD-CD76-45D9-9A4E-07CDDBC81AD3}" dt="2022-07-18T05:28:23.664" v="4471" actId="478"/>
          <ac:picMkLst>
            <pc:docMk/>
            <pc:sldMk cId="111799745" sldId="348"/>
            <ac:picMk id="8" creationId="{DE309249-CCC4-4087-9362-8BBD7AA367FA}"/>
          </ac:picMkLst>
        </pc:picChg>
        <pc:picChg chg="add del mod">
          <ac:chgData name="Wang, Wei W" userId="6ab3e5de-75c2-4eb0-b905-47abbf228ff6" providerId="ADAL" clId="{35B9DBFD-CD76-45D9-9A4E-07CDDBC81AD3}" dt="2022-07-18T05:45:01.151" v="4726" actId="478"/>
          <ac:picMkLst>
            <pc:docMk/>
            <pc:sldMk cId="111799745" sldId="348"/>
            <ac:picMk id="10" creationId="{69E4E0EA-2B03-4AAB-9AB7-46778C66745A}"/>
          </ac:picMkLst>
        </pc:picChg>
        <pc:picChg chg="add del mod">
          <ac:chgData name="Wang, Wei W" userId="6ab3e5de-75c2-4eb0-b905-47abbf228ff6" providerId="ADAL" clId="{35B9DBFD-CD76-45D9-9A4E-07CDDBC81AD3}" dt="2022-07-18T05:47:26.192" v="4738" actId="478"/>
          <ac:picMkLst>
            <pc:docMk/>
            <pc:sldMk cId="111799745" sldId="348"/>
            <ac:picMk id="12" creationId="{7D66F1BA-673C-42A4-9133-B9F38FE74E62}"/>
          </ac:picMkLst>
        </pc:picChg>
        <pc:picChg chg="add mod">
          <ac:chgData name="Wang, Wei W" userId="6ab3e5de-75c2-4eb0-b905-47abbf228ff6" providerId="ADAL" clId="{35B9DBFD-CD76-45D9-9A4E-07CDDBC81AD3}" dt="2022-07-18T05:49:38.400" v="4758" actId="1076"/>
          <ac:picMkLst>
            <pc:docMk/>
            <pc:sldMk cId="111799745" sldId="348"/>
            <ac:picMk id="14" creationId="{7A609975-04FB-457B-818A-A0437AFD92C4}"/>
          </ac:picMkLst>
        </pc:picChg>
        <pc:picChg chg="add del mod">
          <ac:chgData name="Wang, Wei W" userId="6ab3e5de-75c2-4eb0-b905-47abbf228ff6" providerId="ADAL" clId="{35B9DBFD-CD76-45D9-9A4E-07CDDBC81AD3}" dt="2022-07-18T05:48:40.012" v="4752" actId="22"/>
          <ac:picMkLst>
            <pc:docMk/>
            <pc:sldMk cId="111799745" sldId="348"/>
            <ac:picMk id="16" creationId="{069312F2-C28B-4FD4-934F-7775C80FC11E}"/>
          </ac:picMkLst>
        </pc:picChg>
        <pc:picChg chg="add mod">
          <ac:chgData name="Wang, Wei W" userId="6ab3e5de-75c2-4eb0-b905-47abbf228ff6" providerId="ADAL" clId="{35B9DBFD-CD76-45D9-9A4E-07CDDBC81AD3}" dt="2022-07-18T05:49:25.430" v="4755" actId="14100"/>
          <ac:picMkLst>
            <pc:docMk/>
            <pc:sldMk cId="111799745" sldId="348"/>
            <ac:picMk id="18" creationId="{A9F598CB-C362-4714-8129-51D461F50DBB}"/>
          </ac:picMkLst>
        </pc:picChg>
      </pc:sldChg>
      <pc:sldChg chg="add del">
        <pc:chgData name="Wang, Wei W" userId="6ab3e5de-75c2-4eb0-b905-47abbf228ff6" providerId="ADAL" clId="{35B9DBFD-CD76-45D9-9A4E-07CDDBC81AD3}" dt="2022-07-18T05:19:30.821" v="4380"/>
        <pc:sldMkLst>
          <pc:docMk/>
          <pc:sldMk cId="3861008839" sldId="348"/>
        </pc:sldMkLst>
      </pc:sldChg>
      <pc:sldChg chg="delSp modSp add mod ord">
        <pc:chgData name="Wang, Wei W" userId="6ab3e5de-75c2-4eb0-b905-47abbf228ff6" providerId="ADAL" clId="{35B9DBFD-CD76-45D9-9A4E-07CDDBC81AD3}" dt="2022-07-18T06:57:54.305" v="6284" actId="20577"/>
        <pc:sldMkLst>
          <pc:docMk/>
          <pc:sldMk cId="2697057157" sldId="349"/>
        </pc:sldMkLst>
        <pc:spChg chg="mod">
          <ac:chgData name="Wang, Wei W" userId="6ab3e5de-75c2-4eb0-b905-47abbf228ff6" providerId="ADAL" clId="{35B9DBFD-CD76-45D9-9A4E-07CDDBC81AD3}" dt="2022-07-18T06:57:54.305" v="6284" actId="20577"/>
          <ac:spMkLst>
            <pc:docMk/>
            <pc:sldMk cId="2697057157" sldId="349"/>
            <ac:spMk id="4" creationId="{1E9414FE-4239-4E33-B56D-C3587A7EE748}"/>
          </ac:spMkLst>
        </pc:spChg>
        <pc:spChg chg="del">
          <ac:chgData name="Wang, Wei W" userId="6ab3e5de-75c2-4eb0-b905-47abbf228ff6" providerId="ADAL" clId="{35B9DBFD-CD76-45D9-9A4E-07CDDBC81AD3}" dt="2022-07-18T06:57:47.723" v="6271" actId="478"/>
          <ac:spMkLst>
            <pc:docMk/>
            <pc:sldMk cId="2697057157" sldId="349"/>
            <ac:spMk id="5" creationId="{33B525AA-85FF-4C19-9919-12FC37027247}"/>
          </ac:spMkLst>
        </pc:spChg>
      </pc:sldChg>
      <pc:sldChg chg="modSp add mod ord">
        <pc:chgData name="Wang, Wei W" userId="6ab3e5de-75c2-4eb0-b905-47abbf228ff6" providerId="ADAL" clId="{35B9DBFD-CD76-45D9-9A4E-07CDDBC81AD3}" dt="2022-07-18T06:58:28.108" v="6315" actId="20577"/>
        <pc:sldMkLst>
          <pc:docMk/>
          <pc:sldMk cId="4275337794" sldId="350"/>
        </pc:sldMkLst>
        <pc:spChg chg="mod">
          <ac:chgData name="Wang, Wei W" userId="6ab3e5de-75c2-4eb0-b905-47abbf228ff6" providerId="ADAL" clId="{35B9DBFD-CD76-45D9-9A4E-07CDDBC81AD3}" dt="2022-07-18T06:58:28.108" v="6315" actId="20577"/>
          <ac:spMkLst>
            <pc:docMk/>
            <pc:sldMk cId="4275337794" sldId="350"/>
            <ac:spMk id="4" creationId="{1E9414FE-4239-4E33-B56D-C3587A7EE748}"/>
          </ac:spMkLst>
        </pc:spChg>
      </pc:sldChg>
      <pc:sldChg chg="modSp add mod ord">
        <pc:chgData name="Wang, Wei W" userId="6ab3e5de-75c2-4eb0-b905-47abbf228ff6" providerId="ADAL" clId="{35B9DBFD-CD76-45D9-9A4E-07CDDBC81AD3}" dt="2022-07-18T06:59:34.822" v="6325" actId="20577"/>
        <pc:sldMkLst>
          <pc:docMk/>
          <pc:sldMk cId="3515129604" sldId="351"/>
        </pc:sldMkLst>
        <pc:spChg chg="mod">
          <ac:chgData name="Wang, Wei W" userId="6ab3e5de-75c2-4eb0-b905-47abbf228ff6" providerId="ADAL" clId="{35B9DBFD-CD76-45D9-9A4E-07CDDBC81AD3}" dt="2022-07-18T06:59:34.822" v="6325" actId="20577"/>
          <ac:spMkLst>
            <pc:docMk/>
            <pc:sldMk cId="3515129604" sldId="351"/>
            <ac:spMk id="4" creationId="{1E9414FE-4239-4E33-B56D-C3587A7EE748}"/>
          </ac:spMkLst>
        </pc:spChg>
      </pc:sldChg>
      <pc:sldChg chg="addSp delSp modSp add mod ord">
        <pc:chgData name="Wang, Wei W" userId="6ab3e5de-75c2-4eb0-b905-47abbf228ff6" providerId="ADAL" clId="{35B9DBFD-CD76-45D9-9A4E-07CDDBC81AD3}" dt="2022-08-03T05:12:54.665" v="7385"/>
        <pc:sldMkLst>
          <pc:docMk/>
          <pc:sldMk cId="1813804791" sldId="352"/>
        </pc:sldMkLst>
        <pc:spChg chg="add mod">
          <ac:chgData name="Wang, Wei W" userId="6ab3e5de-75c2-4eb0-b905-47abbf228ff6" providerId="ADAL" clId="{35B9DBFD-CD76-45D9-9A4E-07CDDBC81AD3}" dt="2022-07-19T13:12:16.680" v="6907" actId="164"/>
          <ac:spMkLst>
            <pc:docMk/>
            <pc:sldMk cId="1813804791" sldId="352"/>
            <ac:spMk id="3" creationId="{EF26DCC5-DC02-463F-8543-DCC5E7A420F9}"/>
          </ac:spMkLst>
        </pc:spChg>
        <pc:spChg chg="del mod">
          <ac:chgData name="Wang, Wei W" userId="6ab3e5de-75c2-4eb0-b905-47abbf228ff6" providerId="ADAL" clId="{35B9DBFD-CD76-45D9-9A4E-07CDDBC81AD3}" dt="2022-07-18T07:18:47.325" v="6567" actId="478"/>
          <ac:spMkLst>
            <pc:docMk/>
            <pc:sldMk cId="1813804791" sldId="352"/>
            <ac:spMk id="5" creationId="{33B525AA-85FF-4C19-9919-12FC37027247}"/>
          </ac:spMkLst>
        </pc:spChg>
        <pc:spChg chg="add mod topLvl">
          <ac:chgData name="Wang, Wei W" userId="6ab3e5de-75c2-4eb0-b905-47abbf228ff6" providerId="ADAL" clId="{35B9DBFD-CD76-45D9-9A4E-07CDDBC81AD3}" dt="2022-07-18T07:54:51.511" v="6783" actId="164"/>
          <ac:spMkLst>
            <pc:docMk/>
            <pc:sldMk cId="1813804791" sldId="352"/>
            <ac:spMk id="6" creationId="{520AF32F-D49F-4BF3-8F58-0C4A4A5F8860}"/>
          </ac:spMkLst>
        </pc:spChg>
        <pc:spChg chg="mod">
          <ac:chgData name="Wang, Wei W" userId="6ab3e5de-75c2-4eb0-b905-47abbf228ff6" providerId="ADAL" clId="{35B9DBFD-CD76-45D9-9A4E-07CDDBC81AD3}" dt="2022-07-18T07:21:37.590" v="6588" actId="1076"/>
          <ac:spMkLst>
            <pc:docMk/>
            <pc:sldMk cId="1813804791" sldId="352"/>
            <ac:spMk id="7" creationId="{841C0CAB-1D89-4BF0-ABB3-C7C0463D7BA7}"/>
          </ac:spMkLst>
        </pc:spChg>
        <pc:spChg chg="add mod topLvl">
          <ac:chgData name="Wang, Wei W" userId="6ab3e5de-75c2-4eb0-b905-47abbf228ff6" providerId="ADAL" clId="{35B9DBFD-CD76-45D9-9A4E-07CDDBC81AD3}" dt="2022-07-19T13:12:16.680" v="6907" actId="164"/>
          <ac:spMkLst>
            <pc:docMk/>
            <pc:sldMk cId="1813804791" sldId="352"/>
            <ac:spMk id="8" creationId="{2445D801-CC60-464D-B147-19442C8CF562}"/>
          </ac:spMkLst>
        </pc:spChg>
        <pc:spChg chg="add mod topLvl">
          <ac:chgData name="Wang, Wei W" userId="6ab3e5de-75c2-4eb0-b905-47abbf228ff6" providerId="ADAL" clId="{35B9DBFD-CD76-45D9-9A4E-07CDDBC81AD3}" dt="2022-07-19T13:12:16.680" v="6907" actId="164"/>
          <ac:spMkLst>
            <pc:docMk/>
            <pc:sldMk cId="1813804791" sldId="352"/>
            <ac:spMk id="9" creationId="{6E7B82BD-5842-4041-9A26-DFD8D08EA6CE}"/>
          </ac:spMkLst>
        </pc:spChg>
        <pc:spChg chg="add mod topLvl">
          <ac:chgData name="Wang, Wei W" userId="6ab3e5de-75c2-4eb0-b905-47abbf228ff6" providerId="ADAL" clId="{35B9DBFD-CD76-45D9-9A4E-07CDDBC81AD3}" dt="2022-07-19T13:12:16.680" v="6907" actId="164"/>
          <ac:spMkLst>
            <pc:docMk/>
            <pc:sldMk cId="1813804791" sldId="352"/>
            <ac:spMk id="10" creationId="{2C53A7DB-8678-4E0B-BCC3-72CCAE6BA4A1}"/>
          </ac:spMkLst>
        </pc:spChg>
        <pc:spChg chg="add del mod topLvl">
          <ac:chgData name="Wang, Wei W" userId="6ab3e5de-75c2-4eb0-b905-47abbf228ff6" providerId="ADAL" clId="{35B9DBFD-CD76-45D9-9A4E-07CDDBC81AD3}" dt="2022-07-18T07:50:35.598" v="6723" actId="478"/>
          <ac:spMkLst>
            <pc:docMk/>
            <pc:sldMk cId="1813804791" sldId="352"/>
            <ac:spMk id="11" creationId="{573B1275-B1CA-4AB3-AD9F-A69DC45FB942}"/>
          </ac:spMkLst>
        </pc:spChg>
        <pc:spChg chg="add mod topLvl">
          <ac:chgData name="Wang, Wei W" userId="6ab3e5de-75c2-4eb0-b905-47abbf228ff6" providerId="ADAL" clId="{35B9DBFD-CD76-45D9-9A4E-07CDDBC81AD3}" dt="2022-07-18T07:54:51.511" v="6783" actId="164"/>
          <ac:spMkLst>
            <pc:docMk/>
            <pc:sldMk cId="1813804791" sldId="352"/>
            <ac:spMk id="12" creationId="{7CD3ADCF-31A3-41BE-A520-A784EDDF7A46}"/>
          </ac:spMkLst>
        </pc:spChg>
        <pc:spChg chg="add mod topLvl">
          <ac:chgData name="Wang, Wei W" userId="6ab3e5de-75c2-4eb0-b905-47abbf228ff6" providerId="ADAL" clId="{35B9DBFD-CD76-45D9-9A4E-07CDDBC81AD3}" dt="2022-07-18T07:54:51.511" v="6783" actId="164"/>
          <ac:spMkLst>
            <pc:docMk/>
            <pc:sldMk cId="1813804791" sldId="352"/>
            <ac:spMk id="13" creationId="{3B8DA3DB-5A1F-4990-9117-74DFCB6920C6}"/>
          </ac:spMkLst>
        </pc:spChg>
        <pc:spChg chg="add mod topLvl">
          <ac:chgData name="Wang, Wei W" userId="6ab3e5de-75c2-4eb0-b905-47abbf228ff6" providerId="ADAL" clId="{35B9DBFD-CD76-45D9-9A4E-07CDDBC81AD3}" dt="2022-07-18T07:54:51.511" v="6783" actId="164"/>
          <ac:spMkLst>
            <pc:docMk/>
            <pc:sldMk cId="1813804791" sldId="352"/>
            <ac:spMk id="14" creationId="{21011A97-FB38-4A98-821E-D7305E6703E4}"/>
          </ac:spMkLst>
        </pc:spChg>
        <pc:spChg chg="add mod topLvl">
          <ac:chgData name="Wang, Wei W" userId="6ab3e5de-75c2-4eb0-b905-47abbf228ff6" providerId="ADAL" clId="{35B9DBFD-CD76-45D9-9A4E-07CDDBC81AD3}" dt="2022-07-18T07:54:51.511" v="6783" actId="164"/>
          <ac:spMkLst>
            <pc:docMk/>
            <pc:sldMk cId="1813804791" sldId="352"/>
            <ac:spMk id="15" creationId="{73834F19-E8BB-4944-A81E-BECF9776F4B0}"/>
          </ac:spMkLst>
        </pc:spChg>
        <pc:spChg chg="add mod topLvl">
          <ac:chgData name="Wang, Wei W" userId="6ab3e5de-75c2-4eb0-b905-47abbf228ff6" providerId="ADAL" clId="{35B9DBFD-CD76-45D9-9A4E-07CDDBC81AD3}" dt="2022-07-18T07:54:51.511" v="6783" actId="164"/>
          <ac:spMkLst>
            <pc:docMk/>
            <pc:sldMk cId="1813804791" sldId="352"/>
            <ac:spMk id="16" creationId="{351F4231-CACC-4BF7-87A9-FD6E41658523}"/>
          </ac:spMkLst>
        </pc:spChg>
        <pc:spChg chg="add mod topLvl">
          <ac:chgData name="Wang, Wei W" userId="6ab3e5de-75c2-4eb0-b905-47abbf228ff6" providerId="ADAL" clId="{35B9DBFD-CD76-45D9-9A4E-07CDDBC81AD3}" dt="2022-07-19T13:12:16.680" v="6907" actId="164"/>
          <ac:spMkLst>
            <pc:docMk/>
            <pc:sldMk cId="1813804791" sldId="352"/>
            <ac:spMk id="17" creationId="{CD14816E-9979-4A9D-8331-099335B0B20F}"/>
          </ac:spMkLst>
        </pc:spChg>
        <pc:spChg chg="add mod topLvl">
          <ac:chgData name="Wang, Wei W" userId="6ab3e5de-75c2-4eb0-b905-47abbf228ff6" providerId="ADAL" clId="{35B9DBFD-CD76-45D9-9A4E-07CDDBC81AD3}" dt="2022-07-19T13:12:16.680" v="6907" actId="164"/>
          <ac:spMkLst>
            <pc:docMk/>
            <pc:sldMk cId="1813804791" sldId="352"/>
            <ac:spMk id="18" creationId="{A566D117-C197-4DED-9220-99D435F70C46}"/>
          </ac:spMkLst>
        </pc:spChg>
        <pc:spChg chg="add mod topLvl">
          <ac:chgData name="Wang, Wei W" userId="6ab3e5de-75c2-4eb0-b905-47abbf228ff6" providerId="ADAL" clId="{35B9DBFD-CD76-45D9-9A4E-07CDDBC81AD3}" dt="2022-07-19T13:12:16.680" v="6907" actId="164"/>
          <ac:spMkLst>
            <pc:docMk/>
            <pc:sldMk cId="1813804791" sldId="352"/>
            <ac:spMk id="19" creationId="{2F76FC68-661B-4F37-9FAF-C84E313E8436}"/>
          </ac:spMkLst>
        </pc:spChg>
        <pc:spChg chg="add del mod topLvl">
          <ac:chgData name="Wang, Wei W" userId="6ab3e5de-75c2-4eb0-b905-47abbf228ff6" providerId="ADAL" clId="{35B9DBFD-CD76-45D9-9A4E-07CDDBC81AD3}" dt="2022-07-18T07:50:38.711" v="6725" actId="478"/>
          <ac:spMkLst>
            <pc:docMk/>
            <pc:sldMk cId="1813804791" sldId="352"/>
            <ac:spMk id="20" creationId="{8FDA6E93-0B2A-416A-BAF1-5EF4E1CD28E7}"/>
          </ac:spMkLst>
        </pc:spChg>
        <pc:spChg chg="add mod topLvl">
          <ac:chgData name="Wang, Wei W" userId="6ab3e5de-75c2-4eb0-b905-47abbf228ff6" providerId="ADAL" clId="{35B9DBFD-CD76-45D9-9A4E-07CDDBC81AD3}" dt="2022-07-18T07:54:51.511" v="6783" actId="164"/>
          <ac:spMkLst>
            <pc:docMk/>
            <pc:sldMk cId="1813804791" sldId="352"/>
            <ac:spMk id="21" creationId="{04F7489C-1D78-4CBE-A64A-4D00AF307990}"/>
          </ac:spMkLst>
        </pc:spChg>
        <pc:spChg chg="add mod topLvl">
          <ac:chgData name="Wang, Wei W" userId="6ab3e5de-75c2-4eb0-b905-47abbf228ff6" providerId="ADAL" clId="{35B9DBFD-CD76-45D9-9A4E-07CDDBC81AD3}" dt="2022-07-18T07:54:51.511" v="6783" actId="164"/>
          <ac:spMkLst>
            <pc:docMk/>
            <pc:sldMk cId="1813804791" sldId="352"/>
            <ac:spMk id="22" creationId="{0655626D-7123-4E34-A3B9-0C10E60CAB19}"/>
          </ac:spMkLst>
        </pc:spChg>
        <pc:spChg chg="add mod topLvl">
          <ac:chgData name="Wang, Wei W" userId="6ab3e5de-75c2-4eb0-b905-47abbf228ff6" providerId="ADAL" clId="{35B9DBFD-CD76-45D9-9A4E-07CDDBC81AD3}" dt="2022-07-18T07:54:51.511" v="6783" actId="164"/>
          <ac:spMkLst>
            <pc:docMk/>
            <pc:sldMk cId="1813804791" sldId="352"/>
            <ac:spMk id="23" creationId="{48541065-1395-4AE9-9677-41F5B8E8AD58}"/>
          </ac:spMkLst>
        </pc:spChg>
        <pc:spChg chg="add mod topLvl">
          <ac:chgData name="Wang, Wei W" userId="6ab3e5de-75c2-4eb0-b905-47abbf228ff6" providerId="ADAL" clId="{35B9DBFD-CD76-45D9-9A4E-07CDDBC81AD3}" dt="2022-07-18T07:54:51.511" v="6783" actId="164"/>
          <ac:spMkLst>
            <pc:docMk/>
            <pc:sldMk cId="1813804791" sldId="352"/>
            <ac:spMk id="24" creationId="{AD6917BA-BA32-4976-B549-8D09589D24BF}"/>
          </ac:spMkLst>
        </pc:spChg>
        <pc:spChg chg="add mod topLvl">
          <ac:chgData name="Wang, Wei W" userId="6ab3e5de-75c2-4eb0-b905-47abbf228ff6" providerId="ADAL" clId="{35B9DBFD-CD76-45D9-9A4E-07CDDBC81AD3}" dt="2022-07-18T07:54:51.511" v="6783" actId="164"/>
          <ac:spMkLst>
            <pc:docMk/>
            <pc:sldMk cId="1813804791" sldId="352"/>
            <ac:spMk id="25" creationId="{4377013C-7339-49E6-8849-F411BC20B1CA}"/>
          </ac:spMkLst>
        </pc:spChg>
        <pc:spChg chg="add mod topLvl">
          <ac:chgData name="Wang, Wei W" userId="6ab3e5de-75c2-4eb0-b905-47abbf228ff6" providerId="ADAL" clId="{35B9DBFD-CD76-45D9-9A4E-07CDDBC81AD3}" dt="2022-07-18T07:54:51.511" v="6783" actId="164"/>
          <ac:spMkLst>
            <pc:docMk/>
            <pc:sldMk cId="1813804791" sldId="352"/>
            <ac:spMk id="26" creationId="{F41FE4E9-8768-4CD1-BA87-A2C765760347}"/>
          </ac:spMkLst>
        </pc:spChg>
        <pc:spChg chg="add mod topLvl">
          <ac:chgData name="Wang, Wei W" userId="6ab3e5de-75c2-4eb0-b905-47abbf228ff6" providerId="ADAL" clId="{35B9DBFD-CD76-45D9-9A4E-07CDDBC81AD3}" dt="2022-07-18T07:54:51.511" v="6783" actId="164"/>
          <ac:spMkLst>
            <pc:docMk/>
            <pc:sldMk cId="1813804791" sldId="352"/>
            <ac:spMk id="27" creationId="{712A3728-D06A-4FA2-BAFE-4855B8AB2561}"/>
          </ac:spMkLst>
        </pc:spChg>
        <pc:spChg chg="add mod topLvl">
          <ac:chgData name="Wang, Wei W" userId="6ab3e5de-75c2-4eb0-b905-47abbf228ff6" providerId="ADAL" clId="{35B9DBFD-CD76-45D9-9A4E-07CDDBC81AD3}" dt="2022-07-18T07:54:51.511" v="6783" actId="164"/>
          <ac:spMkLst>
            <pc:docMk/>
            <pc:sldMk cId="1813804791" sldId="352"/>
            <ac:spMk id="28" creationId="{72F42D96-7ACC-4D6A-8DE5-EB8B93A164E9}"/>
          </ac:spMkLst>
        </pc:spChg>
        <pc:spChg chg="add mod topLvl">
          <ac:chgData name="Wang, Wei W" userId="6ab3e5de-75c2-4eb0-b905-47abbf228ff6" providerId="ADAL" clId="{35B9DBFD-CD76-45D9-9A4E-07CDDBC81AD3}" dt="2022-07-19T13:12:16.680" v="6907" actId="164"/>
          <ac:spMkLst>
            <pc:docMk/>
            <pc:sldMk cId="1813804791" sldId="352"/>
            <ac:spMk id="30" creationId="{0AC563EF-CF5A-4B0A-8D9F-681A6F117EBF}"/>
          </ac:spMkLst>
        </pc:spChg>
        <pc:spChg chg="add mod topLvl">
          <ac:chgData name="Wang, Wei W" userId="6ab3e5de-75c2-4eb0-b905-47abbf228ff6" providerId="ADAL" clId="{35B9DBFD-CD76-45D9-9A4E-07CDDBC81AD3}" dt="2022-07-19T13:12:16.680" v="6907" actId="164"/>
          <ac:spMkLst>
            <pc:docMk/>
            <pc:sldMk cId="1813804791" sldId="352"/>
            <ac:spMk id="31" creationId="{B434A51D-50A2-40A1-84F2-636706BC0ED9}"/>
          </ac:spMkLst>
        </pc:spChg>
        <pc:spChg chg="add mod topLvl">
          <ac:chgData name="Wang, Wei W" userId="6ab3e5de-75c2-4eb0-b905-47abbf228ff6" providerId="ADAL" clId="{35B9DBFD-CD76-45D9-9A4E-07CDDBC81AD3}" dt="2022-07-19T13:12:16.680" v="6907" actId="164"/>
          <ac:spMkLst>
            <pc:docMk/>
            <pc:sldMk cId="1813804791" sldId="352"/>
            <ac:spMk id="32" creationId="{7084A62D-8FDE-4089-97DA-FB146E3E68B6}"/>
          </ac:spMkLst>
        </pc:spChg>
        <pc:spChg chg="add mod">
          <ac:chgData name="Wang, Wei W" userId="6ab3e5de-75c2-4eb0-b905-47abbf228ff6" providerId="ADAL" clId="{35B9DBFD-CD76-45D9-9A4E-07CDDBC81AD3}" dt="2022-07-18T08:01:03.031" v="6837" actId="1076"/>
          <ac:spMkLst>
            <pc:docMk/>
            <pc:sldMk cId="1813804791" sldId="352"/>
            <ac:spMk id="33" creationId="{8E3FCF0A-B7A4-4EC6-94B5-3DC55D95FBC1}"/>
          </ac:spMkLst>
        </pc:spChg>
        <pc:spChg chg="add mod">
          <ac:chgData name="Wang, Wei W" userId="6ab3e5de-75c2-4eb0-b905-47abbf228ff6" providerId="ADAL" clId="{35B9DBFD-CD76-45D9-9A4E-07CDDBC81AD3}" dt="2022-07-18T08:01:03.031" v="6837" actId="1076"/>
          <ac:spMkLst>
            <pc:docMk/>
            <pc:sldMk cId="1813804791" sldId="352"/>
            <ac:spMk id="34" creationId="{F416834B-B3FD-4FB3-AC04-BCBAC1BE1297}"/>
          </ac:spMkLst>
        </pc:spChg>
        <pc:spChg chg="add mod">
          <ac:chgData name="Wang, Wei W" userId="6ab3e5de-75c2-4eb0-b905-47abbf228ff6" providerId="ADAL" clId="{35B9DBFD-CD76-45D9-9A4E-07CDDBC81AD3}" dt="2022-07-18T08:01:03.031" v="6837" actId="1076"/>
          <ac:spMkLst>
            <pc:docMk/>
            <pc:sldMk cId="1813804791" sldId="352"/>
            <ac:spMk id="35" creationId="{45837DA6-B3C4-40E2-994C-2C259B279EC3}"/>
          </ac:spMkLst>
        </pc:spChg>
        <pc:spChg chg="add mod">
          <ac:chgData name="Wang, Wei W" userId="6ab3e5de-75c2-4eb0-b905-47abbf228ff6" providerId="ADAL" clId="{35B9DBFD-CD76-45D9-9A4E-07CDDBC81AD3}" dt="2022-07-18T08:01:03.031" v="6837" actId="1076"/>
          <ac:spMkLst>
            <pc:docMk/>
            <pc:sldMk cId="1813804791" sldId="352"/>
            <ac:spMk id="36" creationId="{9DE2C6E3-A7B8-401D-8A66-EA5C96ECF6B8}"/>
          </ac:spMkLst>
        </pc:spChg>
        <pc:spChg chg="add mod">
          <ac:chgData name="Wang, Wei W" userId="6ab3e5de-75c2-4eb0-b905-47abbf228ff6" providerId="ADAL" clId="{35B9DBFD-CD76-45D9-9A4E-07CDDBC81AD3}" dt="2022-07-18T08:01:03.031" v="6837" actId="1076"/>
          <ac:spMkLst>
            <pc:docMk/>
            <pc:sldMk cId="1813804791" sldId="352"/>
            <ac:spMk id="37" creationId="{1ADE3B3F-3D93-401D-A7D9-A06BDC1752E5}"/>
          </ac:spMkLst>
        </pc:spChg>
        <pc:spChg chg="add mod">
          <ac:chgData name="Wang, Wei W" userId="6ab3e5de-75c2-4eb0-b905-47abbf228ff6" providerId="ADAL" clId="{35B9DBFD-CD76-45D9-9A4E-07CDDBC81AD3}" dt="2022-07-18T08:01:03.031" v="6837" actId="1076"/>
          <ac:spMkLst>
            <pc:docMk/>
            <pc:sldMk cId="1813804791" sldId="352"/>
            <ac:spMk id="38" creationId="{E2E14D45-BF73-4C5A-B317-31F2CFADFE2E}"/>
          </ac:spMkLst>
        </pc:spChg>
        <pc:spChg chg="add mod">
          <ac:chgData name="Wang, Wei W" userId="6ab3e5de-75c2-4eb0-b905-47abbf228ff6" providerId="ADAL" clId="{35B9DBFD-CD76-45D9-9A4E-07CDDBC81AD3}" dt="2022-07-18T08:01:03.031" v="6837" actId="1076"/>
          <ac:spMkLst>
            <pc:docMk/>
            <pc:sldMk cId="1813804791" sldId="352"/>
            <ac:spMk id="39" creationId="{1B25EF3A-B342-470F-958C-F2F45834EE94}"/>
          </ac:spMkLst>
        </pc:spChg>
        <pc:spChg chg="add mod">
          <ac:chgData name="Wang, Wei W" userId="6ab3e5de-75c2-4eb0-b905-47abbf228ff6" providerId="ADAL" clId="{35B9DBFD-CD76-45D9-9A4E-07CDDBC81AD3}" dt="2022-07-18T08:01:03.031" v="6837" actId="1076"/>
          <ac:spMkLst>
            <pc:docMk/>
            <pc:sldMk cId="1813804791" sldId="352"/>
            <ac:spMk id="40" creationId="{6D4854FB-0A8D-4B3E-A3AE-2E7434B0F28E}"/>
          </ac:spMkLst>
        </pc:spChg>
        <pc:spChg chg="add mod">
          <ac:chgData name="Wang, Wei W" userId="6ab3e5de-75c2-4eb0-b905-47abbf228ff6" providerId="ADAL" clId="{35B9DBFD-CD76-45D9-9A4E-07CDDBC81AD3}" dt="2022-07-18T08:01:03.031" v="6837" actId="1076"/>
          <ac:spMkLst>
            <pc:docMk/>
            <pc:sldMk cId="1813804791" sldId="352"/>
            <ac:spMk id="41" creationId="{F5C1203E-8027-49FE-8338-75ECF5EB626A}"/>
          </ac:spMkLst>
        </pc:spChg>
        <pc:spChg chg="add mod">
          <ac:chgData name="Wang, Wei W" userId="6ab3e5de-75c2-4eb0-b905-47abbf228ff6" providerId="ADAL" clId="{35B9DBFD-CD76-45D9-9A4E-07CDDBC81AD3}" dt="2022-07-18T08:01:03.031" v="6837" actId="1076"/>
          <ac:spMkLst>
            <pc:docMk/>
            <pc:sldMk cId="1813804791" sldId="352"/>
            <ac:spMk id="42" creationId="{C669037F-2244-4BD0-B62B-CF868CCD2B87}"/>
          </ac:spMkLst>
        </pc:spChg>
        <pc:spChg chg="add mod">
          <ac:chgData name="Wang, Wei W" userId="6ab3e5de-75c2-4eb0-b905-47abbf228ff6" providerId="ADAL" clId="{35B9DBFD-CD76-45D9-9A4E-07CDDBC81AD3}" dt="2022-07-18T08:01:03.031" v="6837" actId="1076"/>
          <ac:spMkLst>
            <pc:docMk/>
            <pc:sldMk cId="1813804791" sldId="352"/>
            <ac:spMk id="43" creationId="{A05D9D80-1598-488D-A6B3-E25401067739}"/>
          </ac:spMkLst>
        </pc:spChg>
        <pc:spChg chg="add mod">
          <ac:chgData name="Wang, Wei W" userId="6ab3e5de-75c2-4eb0-b905-47abbf228ff6" providerId="ADAL" clId="{35B9DBFD-CD76-45D9-9A4E-07CDDBC81AD3}" dt="2022-07-18T08:01:03.031" v="6837" actId="1076"/>
          <ac:spMkLst>
            <pc:docMk/>
            <pc:sldMk cId="1813804791" sldId="352"/>
            <ac:spMk id="44" creationId="{B026937E-B302-4B49-BCE5-9F1275DF6724}"/>
          </ac:spMkLst>
        </pc:spChg>
        <pc:spChg chg="add mod">
          <ac:chgData name="Wang, Wei W" userId="6ab3e5de-75c2-4eb0-b905-47abbf228ff6" providerId="ADAL" clId="{35B9DBFD-CD76-45D9-9A4E-07CDDBC81AD3}" dt="2022-07-18T08:01:03.031" v="6837" actId="1076"/>
          <ac:spMkLst>
            <pc:docMk/>
            <pc:sldMk cId="1813804791" sldId="352"/>
            <ac:spMk id="45" creationId="{30AF9C2C-41D3-46CA-A006-7BAD38012C40}"/>
          </ac:spMkLst>
        </pc:spChg>
        <pc:spChg chg="add mod">
          <ac:chgData name="Wang, Wei W" userId="6ab3e5de-75c2-4eb0-b905-47abbf228ff6" providerId="ADAL" clId="{35B9DBFD-CD76-45D9-9A4E-07CDDBC81AD3}" dt="2022-07-18T08:01:03.031" v="6837" actId="1076"/>
          <ac:spMkLst>
            <pc:docMk/>
            <pc:sldMk cId="1813804791" sldId="352"/>
            <ac:spMk id="46" creationId="{1D48B679-5621-497A-921D-C85732268BC8}"/>
          </ac:spMkLst>
        </pc:spChg>
        <pc:spChg chg="add mod">
          <ac:chgData name="Wang, Wei W" userId="6ab3e5de-75c2-4eb0-b905-47abbf228ff6" providerId="ADAL" clId="{35B9DBFD-CD76-45D9-9A4E-07CDDBC81AD3}" dt="2022-07-18T08:01:03.031" v="6837" actId="1076"/>
          <ac:spMkLst>
            <pc:docMk/>
            <pc:sldMk cId="1813804791" sldId="352"/>
            <ac:spMk id="47" creationId="{A28F36A0-C1CB-4DBA-8F7C-926F0C4DF57C}"/>
          </ac:spMkLst>
        </pc:spChg>
        <pc:spChg chg="add mod">
          <ac:chgData name="Wang, Wei W" userId="6ab3e5de-75c2-4eb0-b905-47abbf228ff6" providerId="ADAL" clId="{35B9DBFD-CD76-45D9-9A4E-07CDDBC81AD3}" dt="2022-07-18T08:01:03.031" v="6837" actId="1076"/>
          <ac:spMkLst>
            <pc:docMk/>
            <pc:sldMk cId="1813804791" sldId="352"/>
            <ac:spMk id="48" creationId="{A19150ED-41AC-4D43-925E-21B113157086}"/>
          </ac:spMkLst>
        </pc:spChg>
        <pc:spChg chg="add mod">
          <ac:chgData name="Wang, Wei W" userId="6ab3e5de-75c2-4eb0-b905-47abbf228ff6" providerId="ADAL" clId="{35B9DBFD-CD76-45D9-9A4E-07CDDBC81AD3}" dt="2022-07-18T08:01:03.031" v="6837" actId="1076"/>
          <ac:spMkLst>
            <pc:docMk/>
            <pc:sldMk cId="1813804791" sldId="352"/>
            <ac:spMk id="49" creationId="{25BC1144-7D0D-4F69-A925-05E734CA580A}"/>
          </ac:spMkLst>
        </pc:spChg>
        <pc:spChg chg="add mod">
          <ac:chgData name="Wang, Wei W" userId="6ab3e5de-75c2-4eb0-b905-47abbf228ff6" providerId="ADAL" clId="{35B9DBFD-CD76-45D9-9A4E-07CDDBC81AD3}" dt="2022-07-18T08:01:03.031" v="6837" actId="1076"/>
          <ac:spMkLst>
            <pc:docMk/>
            <pc:sldMk cId="1813804791" sldId="352"/>
            <ac:spMk id="50" creationId="{D9F75573-7E1F-413B-B4AB-D61F636065DB}"/>
          </ac:spMkLst>
        </pc:spChg>
        <pc:spChg chg="mod topLvl">
          <ac:chgData name="Wang, Wei W" userId="6ab3e5de-75c2-4eb0-b905-47abbf228ff6" providerId="ADAL" clId="{35B9DBFD-CD76-45D9-9A4E-07CDDBC81AD3}" dt="2022-07-19T13:40:43.881" v="7091" actId="164"/>
          <ac:spMkLst>
            <pc:docMk/>
            <pc:sldMk cId="1813804791" sldId="352"/>
            <ac:spMk id="52" creationId="{DB596809-38DD-49E2-B157-17142CB35D3A}"/>
          </ac:spMkLst>
        </pc:spChg>
        <pc:spChg chg="mod topLvl">
          <ac:chgData name="Wang, Wei W" userId="6ab3e5de-75c2-4eb0-b905-47abbf228ff6" providerId="ADAL" clId="{35B9DBFD-CD76-45D9-9A4E-07CDDBC81AD3}" dt="2022-07-19T13:40:43.881" v="7091" actId="164"/>
          <ac:spMkLst>
            <pc:docMk/>
            <pc:sldMk cId="1813804791" sldId="352"/>
            <ac:spMk id="53" creationId="{7152BB54-199D-418C-9E07-E74D95C47D38}"/>
          </ac:spMkLst>
        </pc:spChg>
        <pc:spChg chg="mod topLvl">
          <ac:chgData name="Wang, Wei W" userId="6ab3e5de-75c2-4eb0-b905-47abbf228ff6" providerId="ADAL" clId="{35B9DBFD-CD76-45D9-9A4E-07CDDBC81AD3}" dt="2022-07-19T13:40:43.881" v="7091" actId="164"/>
          <ac:spMkLst>
            <pc:docMk/>
            <pc:sldMk cId="1813804791" sldId="352"/>
            <ac:spMk id="54" creationId="{44FE50F1-813F-4433-ABAB-780A87BC9A5A}"/>
          </ac:spMkLst>
        </pc:spChg>
        <pc:spChg chg="mod topLvl">
          <ac:chgData name="Wang, Wei W" userId="6ab3e5de-75c2-4eb0-b905-47abbf228ff6" providerId="ADAL" clId="{35B9DBFD-CD76-45D9-9A4E-07CDDBC81AD3}" dt="2022-07-19T13:40:43.881" v="7091" actId="164"/>
          <ac:spMkLst>
            <pc:docMk/>
            <pc:sldMk cId="1813804791" sldId="352"/>
            <ac:spMk id="55" creationId="{4F0F81D1-3B4E-4C20-9D47-107245E022BF}"/>
          </ac:spMkLst>
        </pc:spChg>
        <pc:spChg chg="mod topLvl">
          <ac:chgData name="Wang, Wei W" userId="6ab3e5de-75c2-4eb0-b905-47abbf228ff6" providerId="ADAL" clId="{35B9DBFD-CD76-45D9-9A4E-07CDDBC81AD3}" dt="2022-07-19T13:40:43.881" v="7091" actId="164"/>
          <ac:spMkLst>
            <pc:docMk/>
            <pc:sldMk cId="1813804791" sldId="352"/>
            <ac:spMk id="56" creationId="{7CFD6FF0-02F6-41DC-B04C-186D4BC5757D}"/>
          </ac:spMkLst>
        </pc:spChg>
        <pc:spChg chg="mod topLvl">
          <ac:chgData name="Wang, Wei W" userId="6ab3e5de-75c2-4eb0-b905-47abbf228ff6" providerId="ADAL" clId="{35B9DBFD-CD76-45D9-9A4E-07CDDBC81AD3}" dt="2022-07-19T13:40:43.881" v="7091" actId="164"/>
          <ac:spMkLst>
            <pc:docMk/>
            <pc:sldMk cId="1813804791" sldId="352"/>
            <ac:spMk id="57" creationId="{F99CD16A-8AB6-4FED-A5BE-068140BE3370}"/>
          </ac:spMkLst>
        </pc:spChg>
        <pc:spChg chg="mod topLvl">
          <ac:chgData name="Wang, Wei W" userId="6ab3e5de-75c2-4eb0-b905-47abbf228ff6" providerId="ADAL" clId="{35B9DBFD-CD76-45D9-9A4E-07CDDBC81AD3}" dt="2022-07-19T13:40:43.881" v="7091" actId="164"/>
          <ac:spMkLst>
            <pc:docMk/>
            <pc:sldMk cId="1813804791" sldId="352"/>
            <ac:spMk id="58" creationId="{8D02E23A-8B6C-48F6-A5CF-41DA46A7F476}"/>
          </ac:spMkLst>
        </pc:spChg>
        <pc:spChg chg="mod topLvl">
          <ac:chgData name="Wang, Wei W" userId="6ab3e5de-75c2-4eb0-b905-47abbf228ff6" providerId="ADAL" clId="{35B9DBFD-CD76-45D9-9A4E-07CDDBC81AD3}" dt="2022-07-19T13:40:43.881" v="7091" actId="164"/>
          <ac:spMkLst>
            <pc:docMk/>
            <pc:sldMk cId="1813804791" sldId="352"/>
            <ac:spMk id="59" creationId="{985CA110-8F0E-4EC1-9C15-581E24C98CEE}"/>
          </ac:spMkLst>
        </pc:spChg>
        <pc:spChg chg="mod topLvl">
          <ac:chgData name="Wang, Wei W" userId="6ab3e5de-75c2-4eb0-b905-47abbf228ff6" providerId="ADAL" clId="{35B9DBFD-CD76-45D9-9A4E-07CDDBC81AD3}" dt="2022-07-19T13:40:43.881" v="7091" actId="164"/>
          <ac:spMkLst>
            <pc:docMk/>
            <pc:sldMk cId="1813804791" sldId="352"/>
            <ac:spMk id="60" creationId="{D5454968-935E-45C6-8864-EA9668D22BA7}"/>
          </ac:spMkLst>
        </pc:spChg>
        <pc:spChg chg="mod topLvl">
          <ac:chgData name="Wang, Wei W" userId="6ab3e5de-75c2-4eb0-b905-47abbf228ff6" providerId="ADAL" clId="{35B9DBFD-CD76-45D9-9A4E-07CDDBC81AD3}" dt="2022-07-19T13:40:43.881" v="7091" actId="164"/>
          <ac:spMkLst>
            <pc:docMk/>
            <pc:sldMk cId="1813804791" sldId="352"/>
            <ac:spMk id="61" creationId="{E1213CF6-D564-4362-A2BD-640EB6FDED46}"/>
          </ac:spMkLst>
        </pc:spChg>
        <pc:spChg chg="mod topLvl">
          <ac:chgData name="Wang, Wei W" userId="6ab3e5de-75c2-4eb0-b905-47abbf228ff6" providerId="ADAL" clId="{35B9DBFD-CD76-45D9-9A4E-07CDDBC81AD3}" dt="2022-07-19T13:40:43.881" v="7091" actId="164"/>
          <ac:spMkLst>
            <pc:docMk/>
            <pc:sldMk cId="1813804791" sldId="352"/>
            <ac:spMk id="62" creationId="{C91D6A25-49EC-4759-8616-55EA8D415247}"/>
          </ac:spMkLst>
        </pc:spChg>
        <pc:spChg chg="mod topLvl">
          <ac:chgData name="Wang, Wei W" userId="6ab3e5de-75c2-4eb0-b905-47abbf228ff6" providerId="ADAL" clId="{35B9DBFD-CD76-45D9-9A4E-07CDDBC81AD3}" dt="2022-07-19T13:40:43.881" v="7091" actId="164"/>
          <ac:spMkLst>
            <pc:docMk/>
            <pc:sldMk cId="1813804791" sldId="352"/>
            <ac:spMk id="63" creationId="{E5A778D1-8FC8-4515-B3CE-252F03A817DE}"/>
          </ac:spMkLst>
        </pc:spChg>
        <pc:spChg chg="mod topLvl">
          <ac:chgData name="Wang, Wei W" userId="6ab3e5de-75c2-4eb0-b905-47abbf228ff6" providerId="ADAL" clId="{35B9DBFD-CD76-45D9-9A4E-07CDDBC81AD3}" dt="2022-07-19T13:40:43.881" v="7091" actId="164"/>
          <ac:spMkLst>
            <pc:docMk/>
            <pc:sldMk cId="1813804791" sldId="352"/>
            <ac:spMk id="64" creationId="{6F3D3A3E-1BA6-455E-9E99-2EA510B8A710}"/>
          </ac:spMkLst>
        </pc:spChg>
        <pc:spChg chg="mod topLvl">
          <ac:chgData name="Wang, Wei W" userId="6ab3e5de-75c2-4eb0-b905-47abbf228ff6" providerId="ADAL" clId="{35B9DBFD-CD76-45D9-9A4E-07CDDBC81AD3}" dt="2022-07-19T13:40:43.881" v="7091" actId="164"/>
          <ac:spMkLst>
            <pc:docMk/>
            <pc:sldMk cId="1813804791" sldId="352"/>
            <ac:spMk id="65" creationId="{80A90531-F930-4789-A07E-FE1D7C7E8879}"/>
          </ac:spMkLst>
        </pc:spChg>
        <pc:spChg chg="mod topLvl">
          <ac:chgData name="Wang, Wei W" userId="6ab3e5de-75c2-4eb0-b905-47abbf228ff6" providerId="ADAL" clId="{35B9DBFD-CD76-45D9-9A4E-07CDDBC81AD3}" dt="2022-07-19T13:40:43.881" v="7091" actId="164"/>
          <ac:spMkLst>
            <pc:docMk/>
            <pc:sldMk cId="1813804791" sldId="352"/>
            <ac:spMk id="66" creationId="{957715B5-473B-43A2-A895-1463D142D879}"/>
          </ac:spMkLst>
        </pc:spChg>
        <pc:spChg chg="mod topLvl">
          <ac:chgData name="Wang, Wei W" userId="6ab3e5de-75c2-4eb0-b905-47abbf228ff6" providerId="ADAL" clId="{35B9DBFD-CD76-45D9-9A4E-07CDDBC81AD3}" dt="2022-07-19T13:40:43.881" v="7091" actId="164"/>
          <ac:spMkLst>
            <pc:docMk/>
            <pc:sldMk cId="1813804791" sldId="352"/>
            <ac:spMk id="67" creationId="{D5533327-EFFB-4138-B658-56BB588CB5D7}"/>
          </ac:spMkLst>
        </pc:spChg>
        <pc:spChg chg="mod topLvl">
          <ac:chgData name="Wang, Wei W" userId="6ab3e5de-75c2-4eb0-b905-47abbf228ff6" providerId="ADAL" clId="{35B9DBFD-CD76-45D9-9A4E-07CDDBC81AD3}" dt="2022-07-19T13:40:43.881" v="7091" actId="164"/>
          <ac:spMkLst>
            <pc:docMk/>
            <pc:sldMk cId="1813804791" sldId="352"/>
            <ac:spMk id="68" creationId="{9F8F89FE-5E8C-4CEB-9426-399C97193769}"/>
          </ac:spMkLst>
        </pc:spChg>
        <pc:spChg chg="del mod">
          <ac:chgData name="Wang, Wei W" userId="6ab3e5de-75c2-4eb0-b905-47abbf228ff6" providerId="ADAL" clId="{35B9DBFD-CD76-45D9-9A4E-07CDDBC81AD3}" dt="2022-07-18T07:21:23.849" v="6585" actId="478"/>
          <ac:spMkLst>
            <pc:docMk/>
            <pc:sldMk cId="1813804791" sldId="352"/>
            <ac:spMk id="69" creationId="{A2A0B52A-6766-426D-B4CF-0B9E26B7C7B8}"/>
          </ac:spMkLst>
        </pc:spChg>
        <pc:spChg chg="del mod">
          <ac:chgData name="Wang, Wei W" userId="6ab3e5de-75c2-4eb0-b905-47abbf228ff6" providerId="ADAL" clId="{35B9DBFD-CD76-45D9-9A4E-07CDDBC81AD3}" dt="2022-07-18T07:21:17.814" v="6581" actId="478"/>
          <ac:spMkLst>
            <pc:docMk/>
            <pc:sldMk cId="1813804791" sldId="352"/>
            <ac:spMk id="70" creationId="{D007C296-E83C-48F0-BF4B-3B42757CB8C7}"/>
          </ac:spMkLst>
        </pc:spChg>
        <pc:spChg chg="del mod">
          <ac:chgData name="Wang, Wei W" userId="6ab3e5de-75c2-4eb0-b905-47abbf228ff6" providerId="ADAL" clId="{35B9DBFD-CD76-45D9-9A4E-07CDDBC81AD3}" dt="2022-07-18T07:21:33.392" v="6586" actId="478"/>
          <ac:spMkLst>
            <pc:docMk/>
            <pc:sldMk cId="1813804791" sldId="352"/>
            <ac:spMk id="71" creationId="{391C8A71-470B-4060-BF64-64383D25C1F2}"/>
          </ac:spMkLst>
        </pc:spChg>
        <pc:spChg chg="del mod">
          <ac:chgData name="Wang, Wei W" userId="6ab3e5de-75c2-4eb0-b905-47abbf228ff6" providerId="ADAL" clId="{35B9DBFD-CD76-45D9-9A4E-07CDDBC81AD3}" dt="2022-07-18T07:21:19.319" v="6582" actId="478"/>
          <ac:spMkLst>
            <pc:docMk/>
            <pc:sldMk cId="1813804791" sldId="352"/>
            <ac:spMk id="72" creationId="{8B1CA77A-3CAC-49D1-AFAD-89B03E7AD1E2}"/>
          </ac:spMkLst>
        </pc:spChg>
        <pc:spChg chg="mod topLvl">
          <ac:chgData name="Wang, Wei W" userId="6ab3e5de-75c2-4eb0-b905-47abbf228ff6" providerId="ADAL" clId="{35B9DBFD-CD76-45D9-9A4E-07CDDBC81AD3}" dt="2022-07-19T13:40:43.881" v="7091" actId="164"/>
          <ac:spMkLst>
            <pc:docMk/>
            <pc:sldMk cId="1813804791" sldId="352"/>
            <ac:spMk id="73" creationId="{1F79BA76-57F1-4BA5-8845-6B21AA6F3DB8}"/>
          </ac:spMkLst>
        </pc:spChg>
        <pc:spChg chg="mod topLvl">
          <ac:chgData name="Wang, Wei W" userId="6ab3e5de-75c2-4eb0-b905-47abbf228ff6" providerId="ADAL" clId="{35B9DBFD-CD76-45D9-9A4E-07CDDBC81AD3}" dt="2022-07-19T13:40:43.881" v="7091" actId="164"/>
          <ac:spMkLst>
            <pc:docMk/>
            <pc:sldMk cId="1813804791" sldId="352"/>
            <ac:spMk id="74" creationId="{411637BA-5A90-4DC3-8221-57C1CD5D818B}"/>
          </ac:spMkLst>
        </pc:spChg>
        <pc:spChg chg="mod topLvl">
          <ac:chgData name="Wang, Wei W" userId="6ab3e5de-75c2-4eb0-b905-47abbf228ff6" providerId="ADAL" clId="{35B9DBFD-CD76-45D9-9A4E-07CDDBC81AD3}" dt="2022-07-19T13:40:43.881" v="7091" actId="164"/>
          <ac:spMkLst>
            <pc:docMk/>
            <pc:sldMk cId="1813804791" sldId="352"/>
            <ac:spMk id="75" creationId="{EC4AC96F-EB68-4F25-8BC2-7C1D5DED3000}"/>
          </ac:spMkLst>
        </pc:spChg>
        <pc:spChg chg="mod topLvl">
          <ac:chgData name="Wang, Wei W" userId="6ab3e5de-75c2-4eb0-b905-47abbf228ff6" providerId="ADAL" clId="{35B9DBFD-CD76-45D9-9A4E-07CDDBC81AD3}" dt="2022-07-19T13:40:43.881" v="7091" actId="164"/>
          <ac:spMkLst>
            <pc:docMk/>
            <pc:sldMk cId="1813804791" sldId="352"/>
            <ac:spMk id="76" creationId="{A872EA97-AC6D-4525-9825-6E05B2F729DE}"/>
          </ac:spMkLst>
        </pc:spChg>
        <pc:spChg chg="mod topLvl">
          <ac:chgData name="Wang, Wei W" userId="6ab3e5de-75c2-4eb0-b905-47abbf228ff6" providerId="ADAL" clId="{35B9DBFD-CD76-45D9-9A4E-07CDDBC81AD3}" dt="2022-07-19T13:40:43.881" v="7091" actId="164"/>
          <ac:spMkLst>
            <pc:docMk/>
            <pc:sldMk cId="1813804791" sldId="352"/>
            <ac:spMk id="77" creationId="{73DABD29-8EE6-42A0-88E2-0BDAE4A8E9C8}"/>
          </ac:spMkLst>
        </pc:spChg>
        <pc:spChg chg="del mod">
          <ac:chgData name="Wang, Wei W" userId="6ab3e5de-75c2-4eb0-b905-47abbf228ff6" providerId="ADAL" clId="{35B9DBFD-CD76-45D9-9A4E-07CDDBC81AD3}" dt="2022-07-19T13:23:56.053" v="6926" actId="478"/>
          <ac:spMkLst>
            <pc:docMk/>
            <pc:sldMk cId="1813804791" sldId="352"/>
            <ac:spMk id="78" creationId="{20A48602-3573-4E8C-BAF2-F0E747676EAA}"/>
          </ac:spMkLst>
        </pc:spChg>
        <pc:spChg chg="mod topLvl">
          <ac:chgData name="Wang, Wei W" userId="6ab3e5de-75c2-4eb0-b905-47abbf228ff6" providerId="ADAL" clId="{35B9DBFD-CD76-45D9-9A4E-07CDDBC81AD3}" dt="2022-07-19T13:40:43.881" v="7091" actId="164"/>
          <ac:spMkLst>
            <pc:docMk/>
            <pc:sldMk cId="1813804791" sldId="352"/>
            <ac:spMk id="79" creationId="{60436BCB-F697-4F40-A707-C011D4449E54}"/>
          </ac:spMkLst>
        </pc:spChg>
        <pc:spChg chg="mod topLvl">
          <ac:chgData name="Wang, Wei W" userId="6ab3e5de-75c2-4eb0-b905-47abbf228ff6" providerId="ADAL" clId="{35B9DBFD-CD76-45D9-9A4E-07CDDBC81AD3}" dt="2022-07-19T13:40:43.881" v="7091" actId="164"/>
          <ac:spMkLst>
            <pc:docMk/>
            <pc:sldMk cId="1813804791" sldId="352"/>
            <ac:spMk id="80" creationId="{55B796B9-790A-496D-8EC1-41B18F965428}"/>
          </ac:spMkLst>
        </pc:spChg>
        <pc:spChg chg="mod topLvl">
          <ac:chgData name="Wang, Wei W" userId="6ab3e5de-75c2-4eb0-b905-47abbf228ff6" providerId="ADAL" clId="{35B9DBFD-CD76-45D9-9A4E-07CDDBC81AD3}" dt="2022-07-19T13:40:43.881" v="7091" actId="164"/>
          <ac:spMkLst>
            <pc:docMk/>
            <pc:sldMk cId="1813804791" sldId="352"/>
            <ac:spMk id="81" creationId="{4768B49D-61E9-4F6C-B5E4-DE3B389AD65B}"/>
          </ac:spMkLst>
        </pc:spChg>
        <pc:spChg chg="mod topLvl">
          <ac:chgData name="Wang, Wei W" userId="6ab3e5de-75c2-4eb0-b905-47abbf228ff6" providerId="ADAL" clId="{35B9DBFD-CD76-45D9-9A4E-07CDDBC81AD3}" dt="2022-07-19T13:40:43.881" v="7091" actId="164"/>
          <ac:spMkLst>
            <pc:docMk/>
            <pc:sldMk cId="1813804791" sldId="352"/>
            <ac:spMk id="82" creationId="{9413008C-E05A-4B1E-8D7E-EF366FE49A1C}"/>
          </ac:spMkLst>
        </pc:spChg>
        <pc:spChg chg="mod topLvl">
          <ac:chgData name="Wang, Wei W" userId="6ab3e5de-75c2-4eb0-b905-47abbf228ff6" providerId="ADAL" clId="{35B9DBFD-CD76-45D9-9A4E-07CDDBC81AD3}" dt="2022-07-19T13:40:43.881" v="7091" actId="164"/>
          <ac:spMkLst>
            <pc:docMk/>
            <pc:sldMk cId="1813804791" sldId="352"/>
            <ac:spMk id="83" creationId="{AEDA4585-EBCD-4524-9B98-B12EE36E400B}"/>
          </ac:spMkLst>
        </pc:spChg>
        <pc:spChg chg="del mod">
          <ac:chgData name="Wang, Wei W" userId="6ab3e5de-75c2-4eb0-b905-47abbf228ff6" providerId="ADAL" clId="{35B9DBFD-CD76-45D9-9A4E-07CDDBC81AD3}" dt="2022-07-19T13:23:58.558" v="6927" actId="478"/>
          <ac:spMkLst>
            <pc:docMk/>
            <pc:sldMk cId="1813804791" sldId="352"/>
            <ac:spMk id="84" creationId="{F7DAC9C6-48ED-4C00-A6C5-754865F00699}"/>
          </ac:spMkLst>
        </pc:spChg>
        <pc:spChg chg="del mod">
          <ac:chgData name="Wang, Wei W" userId="6ab3e5de-75c2-4eb0-b905-47abbf228ff6" providerId="ADAL" clId="{35B9DBFD-CD76-45D9-9A4E-07CDDBC81AD3}" dt="2022-07-19T13:23:56.053" v="6926" actId="478"/>
          <ac:spMkLst>
            <pc:docMk/>
            <pc:sldMk cId="1813804791" sldId="352"/>
            <ac:spMk id="85" creationId="{F76826EE-7575-467E-BC08-292CF37EE5B1}"/>
          </ac:spMkLst>
        </pc:spChg>
        <pc:spChg chg="del mod">
          <ac:chgData name="Wang, Wei W" userId="6ab3e5de-75c2-4eb0-b905-47abbf228ff6" providerId="ADAL" clId="{35B9DBFD-CD76-45D9-9A4E-07CDDBC81AD3}" dt="2022-07-19T13:24:00.585" v="6928" actId="478"/>
          <ac:spMkLst>
            <pc:docMk/>
            <pc:sldMk cId="1813804791" sldId="352"/>
            <ac:spMk id="86" creationId="{1B9EA94B-0055-44FC-A9BC-C589133B0FA6}"/>
          </ac:spMkLst>
        </pc:spChg>
        <pc:spChg chg="mod topLvl">
          <ac:chgData name="Wang, Wei W" userId="6ab3e5de-75c2-4eb0-b905-47abbf228ff6" providerId="ADAL" clId="{35B9DBFD-CD76-45D9-9A4E-07CDDBC81AD3}" dt="2022-07-19T13:40:43.881" v="7091" actId="164"/>
          <ac:spMkLst>
            <pc:docMk/>
            <pc:sldMk cId="1813804791" sldId="352"/>
            <ac:spMk id="87" creationId="{F5E65652-9EA6-4422-A38A-1272523FE442}"/>
          </ac:spMkLst>
        </pc:spChg>
        <pc:spChg chg="add mod">
          <ac:chgData name="Wang, Wei W" userId="6ab3e5de-75c2-4eb0-b905-47abbf228ff6" providerId="ADAL" clId="{35B9DBFD-CD76-45D9-9A4E-07CDDBC81AD3}" dt="2022-07-19T13:41:22.499" v="7097" actId="20577"/>
          <ac:spMkLst>
            <pc:docMk/>
            <pc:sldMk cId="1813804791" sldId="352"/>
            <ac:spMk id="91" creationId="{AC4889AF-F92A-4071-B040-0035E6EAA39E}"/>
          </ac:spMkLst>
        </pc:spChg>
        <pc:spChg chg="add mod">
          <ac:chgData name="Wang, Wei W" userId="6ab3e5de-75c2-4eb0-b905-47abbf228ff6" providerId="ADAL" clId="{35B9DBFD-CD76-45D9-9A4E-07CDDBC81AD3}" dt="2022-07-19T13:12:16.680" v="6907" actId="164"/>
          <ac:spMkLst>
            <pc:docMk/>
            <pc:sldMk cId="1813804791" sldId="352"/>
            <ac:spMk id="92" creationId="{8EAB9342-9BC6-413B-9B0F-EB3EE955796B}"/>
          </ac:spMkLst>
        </pc:spChg>
        <pc:spChg chg="add mod">
          <ac:chgData name="Wang, Wei W" userId="6ab3e5de-75c2-4eb0-b905-47abbf228ff6" providerId="ADAL" clId="{35B9DBFD-CD76-45D9-9A4E-07CDDBC81AD3}" dt="2022-07-18T08:01:03.031" v="6837" actId="1076"/>
          <ac:spMkLst>
            <pc:docMk/>
            <pc:sldMk cId="1813804791" sldId="352"/>
            <ac:spMk id="93" creationId="{3E63A9B7-01E8-49A8-8FBA-9B5145314ED3}"/>
          </ac:spMkLst>
        </pc:spChg>
        <pc:spChg chg="add mod">
          <ac:chgData name="Wang, Wei W" userId="6ab3e5de-75c2-4eb0-b905-47abbf228ff6" providerId="ADAL" clId="{35B9DBFD-CD76-45D9-9A4E-07CDDBC81AD3}" dt="2022-07-18T08:01:03.031" v="6837" actId="1076"/>
          <ac:spMkLst>
            <pc:docMk/>
            <pc:sldMk cId="1813804791" sldId="352"/>
            <ac:spMk id="94" creationId="{2939A7FA-43A7-4F00-B890-3C6BCDAC312B}"/>
          </ac:spMkLst>
        </pc:spChg>
        <pc:spChg chg="add del mod">
          <ac:chgData name="Wang, Wei W" userId="6ab3e5de-75c2-4eb0-b905-47abbf228ff6" providerId="ADAL" clId="{35B9DBFD-CD76-45D9-9A4E-07CDDBC81AD3}" dt="2022-07-18T07:33:14.966" v="6649" actId="478"/>
          <ac:spMkLst>
            <pc:docMk/>
            <pc:sldMk cId="1813804791" sldId="352"/>
            <ac:spMk id="95" creationId="{E11838D5-2D61-4228-9590-B9EEE69F003F}"/>
          </ac:spMkLst>
        </pc:spChg>
        <pc:spChg chg="add mod">
          <ac:chgData name="Wang, Wei W" userId="6ab3e5de-75c2-4eb0-b905-47abbf228ff6" providerId="ADAL" clId="{35B9DBFD-CD76-45D9-9A4E-07CDDBC81AD3}" dt="2022-07-18T08:01:03.031" v="6837" actId="1076"/>
          <ac:spMkLst>
            <pc:docMk/>
            <pc:sldMk cId="1813804791" sldId="352"/>
            <ac:spMk id="97" creationId="{17ADE4F3-1755-40D1-AE2A-3D2D52369547}"/>
          </ac:spMkLst>
        </pc:spChg>
        <pc:spChg chg="add mod">
          <ac:chgData name="Wang, Wei W" userId="6ab3e5de-75c2-4eb0-b905-47abbf228ff6" providerId="ADAL" clId="{35B9DBFD-CD76-45D9-9A4E-07CDDBC81AD3}" dt="2022-07-19T13:40:43.881" v="7091" actId="164"/>
          <ac:spMkLst>
            <pc:docMk/>
            <pc:sldMk cId="1813804791" sldId="352"/>
            <ac:spMk id="100" creationId="{ED3A904C-6542-42B6-951E-62932E3F2D4C}"/>
          </ac:spMkLst>
        </pc:spChg>
        <pc:spChg chg="add mod">
          <ac:chgData name="Wang, Wei W" userId="6ab3e5de-75c2-4eb0-b905-47abbf228ff6" providerId="ADAL" clId="{35B9DBFD-CD76-45D9-9A4E-07CDDBC81AD3}" dt="2022-07-19T13:43:35.558" v="7099" actId="20577"/>
          <ac:spMkLst>
            <pc:docMk/>
            <pc:sldMk cId="1813804791" sldId="352"/>
            <ac:spMk id="103" creationId="{6B5B30A8-1F68-4975-A954-23F2312D5B3A}"/>
          </ac:spMkLst>
        </pc:spChg>
        <pc:spChg chg="add mod">
          <ac:chgData name="Wang, Wei W" userId="6ab3e5de-75c2-4eb0-b905-47abbf228ff6" providerId="ADAL" clId="{35B9DBFD-CD76-45D9-9A4E-07CDDBC81AD3}" dt="2022-07-19T14:02:38.792" v="7208" actId="552"/>
          <ac:spMkLst>
            <pc:docMk/>
            <pc:sldMk cId="1813804791" sldId="352"/>
            <ac:spMk id="105" creationId="{AFA627FA-62DE-4E40-9FC3-B76FF29C9A53}"/>
          </ac:spMkLst>
        </pc:spChg>
        <pc:spChg chg="add mod">
          <ac:chgData name="Wang, Wei W" userId="6ab3e5de-75c2-4eb0-b905-47abbf228ff6" providerId="ADAL" clId="{35B9DBFD-CD76-45D9-9A4E-07CDDBC81AD3}" dt="2022-07-19T14:02:38.792" v="7208" actId="552"/>
          <ac:spMkLst>
            <pc:docMk/>
            <pc:sldMk cId="1813804791" sldId="352"/>
            <ac:spMk id="106" creationId="{12F931B7-B8A8-4954-B86E-41956E0EBED8}"/>
          </ac:spMkLst>
        </pc:spChg>
        <pc:spChg chg="add mod">
          <ac:chgData name="Wang, Wei W" userId="6ab3e5de-75c2-4eb0-b905-47abbf228ff6" providerId="ADAL" clId="{35B9DBFD-CD76-45D9-9A4E-07CDDBC81AD3}" dt="2022-07-19T14:02:38.792" v="7208" actId="552"/>
          <ac:spMkLst>
            <pc:docMk/>
            <pc:sldMk cId="1813804791" sldId="352"/>
            <ac:spMk id="107" creationId="{55BE50EE-DDB3-48EE-9D33-0B7011FB8BBE}"/>
          </ac:spMkLst>
        </pc:spChg>
        <pc:spChg chg="add mod">
          <ac:chgData name="Wang, Wei W" userId="6ab3e5de-75c2-4eb0-b905-47abbf228ff6" providerId="ADAL" clId="{35B9DBFD-CD76-45D9-9A4E-07CDDBC81AD3}" dt="2022-07-19T13:45:09.774" v="7109" actId="20577"/>
          <ac:spMkLst>
            <pc:docMk/>
            <pc:sldMk cId="1813804791" sldId="352"/>
            <ac:spMk id="110" creationId="{3606DD12-FB33-4BD2-98E2-A92124405061}"/>
          </ac:spMkLst>
        </pc:spChg>
        <pc:spChg chg="add mod">
          <ac:chgData name="Wang, Wei W" userId="6ab3e5de-75c2-4eb0-b905-47abbf228ff6" providerId="ADAL" clId="{35B9DBFD-CD76-45D9-9A4E-07CDDBC81AD3}" dt="2022-07-19T13:45:38.425" v="7111" actId="20577"/>
          <ac:spMkLst>
            <pc:docMk/>
            <pc:sldMk cId="1813804791" sldId="352"/>
            <ac:spMk id="113" creationId="{EF72E897-7325-4F70-A63D-6AA4BD4E5AEF}"/>
          </ac:spMkLst>
        </pc:spChg>
        <pc:spChg chg="add mod">
          <ac:chgData name="Wang, Wei W" userId="6ab3e5de-75c2-4eb0-b905-47abbf228ff6" providerId="ADAL" clId="{35B9DBFD-CD76-45D9-9A4E-07CDDBC81AD3}" dt="2022-07-19T13:44:28.300" v="7106" actId="1076"/>
          <ac:spMkLst>
            <pc:docMk/>
            <pc:sldMk cId="1813804791" sldId="352"/>
            <ac:spMk id="115" creationId="{7B58BDE2-02BB-4B4B-86B7-F4A3F5BEEA2B}"/>
          </ac:spMkLst>
        </pc:spChg>
        <pc:spChg chg="add mod">
          <ac:chgData name="Wang, Wei W" userId="6ab3e5de-75c2-4eb0-b905-47abbf228ff6" providerId="ADAL" clId="{35B9DBFD-CD76-45D9-9A4E-07CDDBC81AD3}" dt="2022-07-19T13:37:37.557" v="7089" actId="20577"/>
          <ac:spMkLst>
            <pc:docMk/>
            <pc:sldMk cId="1813804791" sldId="352"/>
            <ac:spMk id="119" creationId="{55D24CAF-146C-41A2-8D12-CFFCCE6A7858}"/>
          </ac:spMkLst>
        </pc:spChg>
        <pc:grpChg chg="add del mod">
          <ac:chgData name="Wang, Wei W" userId="6ab3e5de-75c2-4eb0-b905-47abbf228ff6" providerId="ADAL" clId="{35B9DBFD-CD76-45D9-9A4E-07CDDBC81AD3}" dt="2022-07-18T07:42:14.279" v="6699" actId="165"/>
          <ac:grpSpMkLst>
            <pc:docMk/>
            <pc:sldMk cId="1813804791" sldId="352"/>
            <ac:grpSpMk id="2" creationId="{2668F8D6-1929-41DA-8E5F-972FF048D1B3}"/>
          </ac:grpSpMkLst>
        </pc:grpChg>
        <pc:grpChg chg="add del mod">
          <ac:chgData name="Wang, Wei W" userId="6ab3e5de-75c2-4eb0-b905-47abbf228ff6" providerId="ADAL" clId="{35B9DBFD-CD76-45D9-9A4E-07CDDBC81AD3}" dt="2022-07-19T13:24:15.973" v="6929" actId="165"/>
          <ac:grpSpMkLst>
            <pc:docMk/>
            <pc:sldMk cId="1813804791" sldId="352"/>
            <ac:grpSpMk id="51" creationId="{1C9971B6-08D7-49C9-9CE4-E2C9EF6A5BBC}"/>
          </ac:grpSpMkLst>
        </pc:grpChg>
        <pc:grpChg chg="add mod">
          <ac:chgData name="Wang, Wei W" userId="6ab3e5de-75c2-4eb0-b905-47abbf228ff6" providerId="ADAL" clId="{35B9DBFD-CD76-45D9-9A4E-07CDDBC81AD3}" dt="2022-07-19T13:10:49.264" v="6905" actId="164"/>
          <ac:grpSpMkLst>
            <pc:docMk/>
            <pc:sldMk cId="1813804791" sldId="352"/>
            <ac:grpSpMk id="108" creationId="{73A176BE-144C-49EE-A8A0-7DDAA3763459}"/>
          </ac:grpSpMkLst>
        </pc:grpChg>
        <pc:grpChg chg="add mod">
          <ac:chgData name="Wang, Wei W" userId="6ab3e5de-75c2-4eb0-b905-47abbf228ff6" providerId="ADAL" clId="{35B9DBFD-CD76-45D9-9A4E-07CDDBC81AD3}" dt="2022-07-19T13:44:23.958" v="7105" actId="554"/>
          <ac:grpSpMkLst>
            <pc:docMk/>
            <pc:sldMk cId="1813804791" sldId="352"/>
            <ac:grpSpMk id="116" creationId="{55027B20-6A5C-4195-86F9-61C28269B269}"/>
          </ac:grpSpMkLst>
        </pc:grpChg>
        <pc:grpChg chg="add mod">
          <ac:chgData name="Wang, Wei W" userId="6ab3e5de-75c2-4eb0-b905-47abbf228ff6" providerId="ADAL" clId="{35B9DBFD-CD76-45D9-9A4E-07CDDBC81AD3}" dt="2022-07-19T13:44:23.958" v="7105" actId="554"/>
          <ac:grpSpMkLst>
            <pc:docMk/>
            <pc:sldMk cId="1813804791" sldId="352"/>
            <ac:grpSpMk id="117" creationId="{C365C47E-8DA1-4466-AE97-D1B4F0C1EB18}"/>
          </ac:grpSpMkLst>
        </pc:grpChg>
        <pc:grpChg chg="add mod">
          <ac:chgData name="Wang, Wei W" userId="6ab3e5de-75c2-4eb0-b905-47abbf228ff6" providerId="ADAL" clId="{35B9DBFD-CD76-45D9-9A4E-07CDDBC81AD3}" dt="2022-07-19T13:40:54.387" v="7092" actId="1076"/>
          <ac:grpSpMkLst>
            <pc:docMk/>
            <pc:sldMk cId="1813804791" sldId="352"/>
            <ac:grpSpMk id="120" creationId="{24D2BEBE-993C-4E2E-BC1C-1E054D21805D}"/>
          </ac:grpSpMkLst>
        </pc:grpChg>
        <pc:cxnChg chg="add del mod">
          <ac:chgData name="Wang, Wei W" userId="6ab3e5de-75c2-4eb0-b905-47abbf228ff6" providerId="ADAL" clId="{35B9DBFD-CD76-45D9-9A4E-07CDDBC81AD3}" dt="2022-07-18T07:19:29.292" v="6572" actId="478"/>
          <ac:cxnSpMkLst>
            <pc:docMk/>
            <pc:sldMk cId="1813804791" sldId="352"/>
            <ac:cxnSpMk id="29" creationId="{F76C8568-ECAF-45DF-A500-D29B64EECD57}"/>
          </ac:cxnSpMkLst>
        </pc:cxnChg>
        <pc:cxnChg chg="add mod">
          <ac:chgData name="Wang, Wei W" userId="6ab3e5de-75c2-4eb0-b905-47abbf228ff6" providerId="ADAL" clId="{35B9DBFD-CD76-45D9-9A4E-07CDDBC81AD3}" dt="2022-07-19T13:12:16.680" v="6907" actId="164"/>
          <ac:cxnSpMkLst>
            <pc:docMk/>
            <pc:sldMk cId="1813804791" sldId="352"/>
            <ac:cxnSpMk id="89" creationId="{0C4F0744-225E-4AFC-88F9-8DE341FC1F7F}"/>
          </ac:cxnSpMkLst>
        </pc:cxnChg>
        <pc:cxnChg chg="add mod">
          <ac:chgData name="Wang, Wei W" userId="6ab3e5de-75c2-4eb0-b905-47abbf228ff6" providerId="ADAL" clId="{35B9DBFD-CD76-45D9-9A4E-07CDDBC81AD3}" dt="2022-07-18T08:01:03.031" v="6837" actId="1076"/>
          <ac:cxnSpMkLst>
            <pc:docMk/>
            <pc:sldMk cId="1813804791" sldId="352"/>
            <ac:cxnSpMk id="90" creationId="{7E741EC5-249A-4B6D-A758-E2DD600B1A98}"/>
          </ac:cxnSpMkLst>
        </pc:cxnChg>
        <pc:cxnChg chg="add mod">
          <ac:chgData name="Wang, Wei W" userId="6ab3e5de-75c2-4eb0-b905-47abbf228ff6" providerId="ADAL" clId="{35B9DBFD-CD76-45D9-9A4E-07CDDBC81AD3}" dt="2022-07-18T08:01:03.031" v="6837" actId="1076"/>
          <ac:cxnSpMkLst>
            <pc:docMk/>
            <pc:sldMk cId="1813804791" sldId="352"/>
            <ac:cxnSpMk id="96" creationId="{2B138FCC-B74C-471A-80FC-9C66773898F0}"/>
          </ac:cxnSpMkLst>
        </pc:cxnChg>
        <pc:cxnChg chg="add mod">
          <ac:chgData name="Wang, Wei W" userId="6ab3e5de-75c2-4eb0-b905-47abbf228ff6" providerId="ADAL" clId="{35B9DBFD-CD76-45D9-9A4E-07CDDBC81AD3}" dt="2022-07-18T08:01:03.031" v="6837" actId="1076"/>
          <ac:cxnSpMkLst>
            <pc:docMk/>
            <pc:sldMk cId="1813804791" sldId="352"/>
            <ac:cxnSpMk id="98" creationId="{56C1022E-7C01-4F6D-ACF8-8C98611921D0}"/>
          </ac:cxnSpMkLst>
        </pc:cxnChg>
        <pc:cxnChg chg="add mod">
          <ac:chgData name="Wang, Wei W" userId="6ab3e5de-75c2-4eb0-b905-47abbf228ff6" providerId="ADAL" clId="{35B9DBFD-CD76-45D9-9A4E-07CDDBC81AD3}" dt="2022-07-19T13:40:43.881" v="7091" actId="164"/>
          <ac:cxnSpMkLst>
            <pc:docMk/>
            <pc:sldMk cId="1813804791" sldId="352"/>
            <ac:cxnSpMk id="99" creationId="{7FB24788-582A-4EE5-847E-8A74728518E6}"/>
          </ac:cxnSpMkLst>
        </pc:cxnChg>
        <pc:cxnChg chg="add mod">
          <ac:chgData name="Wang, Wei W" userId="6ab3e5de-75c2-4eb0-b905-47abbf228ff6" providerId="ADAL" clId="{35B9DBFD-CD76-45D9-9A4E-07CDDBC81AD3}" dt="2022-07-19T13:40:43.881" v="7091" actId="164"/>
          <ac:cxnSpMkLst>
            <pc:docMk/>
            <pc:sldMk cId="1813804791" sldId="352"/>
            <ac:cxnSpMk id="101" creationId="{2440E6CF-56AA-49A6-9C96-141D9061D1F6}"/>
          </ac:cxnSpMkLst>
        </pc:cxnChg>
        <pc:cxnChg chg="add mod">
          <ac:chgData name="Wang, Wei W" userId="6ab3e5de-75c2-4eb0-b905-47abbf228ff6" providerId="ADAL" clId="{35B9DBFD-CD76-45D9-9A4E-07CDDBC81AD3}" dt="2022-07-19T13:40:43.881" v="7091" actId="164"/>
          <ac:cxnSpMkLst>
            <pc:docMk/>
            <pc:sldMk cId="1813804791" sldId="352"/>
            <ac:cxnSpMk id="102" creationId="{9D3C8779-AB0C-4565-8F89-59591FEFE85F}"/>
          </ac:cxnSpMkLst>
        </pc:cxnChg>
        <pc:cxnChg chg="add mod">
          <ac:chgData name="Wang, Wei W" userId="6ab3e5de-75c2-4eb0-b905-47abbf228ff6" providerId="ADAL" clId="{35B9DBFD-CD76-45D9-9A4E-07CDDBC81AD3}" dt="2022-07-19T14:00:13.526" v="7206" actId="1076"/>
          <ac:cxnSpMkLst>
            <pc:docMk/>
            <pc:sldMk cId="1813804791" sldId="352"/>
            <ac:cxnSpMk id="104" creationId="{694A3E77-C68D-431D-A1BD-D6A4188BD76A}"/>
          </ac:cxnSpMkLst>
        </pc:cxnChg>
        <pc:cxnChg chg="add mod">
          <ac:chgData name="Wang, Wei W" userId="6ab3e5de-75c2-4eb0-b905-47abbf228ff6" providerId="ADAL" clId="{35B9DBFD-CD76-45D9-9A4E-07CDDBC81AD3}" dt="2022-07-19T13:10:49.264" v="6905" actId="164"/>
          <ac:cxnSpMkLst>
            <pc:docMk/>
            <pc:sldMk cId="1813804791" sldId="352"/>
            <ac:cxnSpMk id="109" creationId="{CBFCC925-6076-4840-92D2-933CB9309340}"/>
          </ac:cxnSpMkLst>
        </pc:cxnChg>
        <pc:cxnChg chg="add mod">
          <ac:chgData name="Wang, Wei W" userId="6ab3e5de-75c2-4eb0-b905-47abbf228ff6" providerId="ADAL" clId="{35B9DBFD-CD76-45D9-9A4E-07CDDBC81AD3}" dt="2022-07-19T13:44:45.802" v="7108" actId="692"/>
          <ac:cxnSpMkLst>
            <pc:docMk/>
            <pc:sldMk cId="1813804791" sldId="352"/>
            <ac:cxnSpMk id="111" creationId="{DA3753BF-60F0-45F8-B1F5-69133FCF58C1}"/>
          </ac:cxnSpMkLst>
        </pc:cxnChg>
        <pc:cxnChg chg="add mod">
          <ac:chgData name="Wang, Wei W" userId="6ab3e5de-75c2-4eb0-b905-47abbf228ff6" providerId="ADAL" clId="{35B9DBFD-CD76-45D9-9A4E-07CDDBC81AD3}" dt="2022-07-19T13:10:49.264" v="6905" actId="164"/>
          <ac:cxnSpMkLst>
            <pc:docMk/>
            <pc:sldMk cId="1813804791" sldId="352"/>
            <ac:cxnSpMk id="114" creationId="{CFDD1C6F-A758-41D8-97B6-46BE5EC81614}"/>
          </ac:cxnSpMkLst>
        </pc:cxnChg>
      </pc:sldChg>
      <pc:sldChg chg="modSp add del mod ord">
        <pc:chgData name="Wang, Wei W" userId="6ab3e5de-75c2-4eb0-b905-47abbf228ff6" providerId="ADAL" clId="{35B9DBFD-CD76-45D9-9A4E-07CDDBC81AD3}" dt="2022-08-02T01:19:18.204" v="7213" actId="47"/>
        <pc:sldMkLst>
          <pc:docMk/>
          <pc:sldMk cId="2860499960" sldId="353"/>
        </pc:sldMkLst>
        <pc:spChg chg="mod">
          <ac:chgData name="Wang, Wei W" userId="6ab3e5de-75c2-4eb0-b905-47abbf228ff6" providerId="ADAL" clId="{35B9DBFD-CD76-45D9-9A4E-07CDDBC81AD3}" dt="2022-07-18T07:18:03.597" v="6563" actId="20577"/>
          <ac:spMkLst>
            <pc:docMk/>
            <pc:sldMk cId="2860499960" sldId="353"/>
            <ac:spMk id="4" creationId="{1E9414FE-4239-4E33-B56D-C3587A7EE748}"/>
          </ac:spMkLst>
        </pc:spChg>
      </pc:sldChg>
      <pc:sldChg chg="delSp modSp add mod">
        <pc:chgData name="Wang, Wei W" userId="6ab3e5de-75c2-4eb0-b905-47abbf228ff6" providerId="ADAL" clId="{35B9DBFD-CD76-45D9-9A4E-07CDDBC81AD3}" dt="2022-08-03T23:26:04.231" v="7479" actId="1076"/>
        <pc:sldMkLst>
          <pc:docMk/>
          <pc:sldMk cId="4138712665" sldId="353"/>
        </pc:sldMkLst>
        <pc:spChg chg="mod">
          <ac:chgData name="Wang, Wei W" userId="6ab3e5de-75c2-4eb0-b905-47abbf228ff6" providerId="ADAL" clId="{35B9DBFD-CD76-45D9-9A4E-07CDDBC81AD3}" dt="2022-08-03T23:13:57.692" v="7475" actId="6549"/>
          <ac:spMkLst>
            <pc:docMk/>
            <pc:sldMk cId="4138712665" sldId="353"/>
            <ac:spMk id="4" creationId="{1E9414FE-4239-4E33-B56D-C3587A7EE748}"/>
          </ac:spMkLst>
        </pc:spChg>
        <pc:spChg chg="mod">
          <ac:chgData name="Wang, Wei W" userId="6ab3e5de-75c2-4eb0-b905-47abbf228ff6" providerId="ADAL" clId="{35B9DBFD-CD76-45D9-9A4E-07CDDBC81AD3}" dt="2022-08-03T23:26:04.231" v="7479" actId="1076"/>
          <ac:spMkLst>
            <pc:docMk/>
            <pc:sldMk cId="4138712665" sldId="353"/>
            <ac:spMk id="5" creationId="{33B525AA-85FF-4C19-9919-12FC37027247}"/>
          </ac:spMkLst>
        </pc:spChg>
        <pc:grpChg chg="del">
          <ac:chgData name="Wang, Wei W" userId="6ab3e5de-75c2-4eb0-b905-47abbf228ff6" providerId="ADAL" clId="{35B9DBFD-CD76-45D9-9A4E-07CDDBC81AD3}" dt="2022-08-02T01:20:13.411" v="7215" actId="478"/>
          <ac:grpSpMkLst>
            <pc:docMk/>
            <pc:sldMk cId="4138712665" sldId="353"/>
            <ac:grpSpMk id="2" creationId="{857ADBEB-6CAD-409F-A541-FB1BF165676B}"/>
          </ac:grpSpMkLst>
        </pc:grpChg>
      </pc:sldChg>
      <pc:sldChg chg="add del">
        <pc:chgData name="Wang, Wei W" userId="6ab3e5de-75c2-4eb0-b905-47abbf228ff6" providerId="ADAL" clId="{35B9DBFD-CD76-45D9-9A4E-07CDDBC81AD3}" dt="2022-07-18T07:58:44.293" v="6813" actId="47"/>
        <pc:sldMkLst>
          <pc:docMk/>
          <pc:sldMk cId="1705878262" sldId="354"/>
        </pc:sldMkLst>
      </pc:sldChg>
      <pc:sldChg chg="new del">
        <pc:chgData name="Wang, Wei W" userId="6ab3e5de-75c2-4eb0-b905-47abbf228ff6" providerId="ADAL" clId="{35B9DBFD-CD76-45D9-9A4E-07CDDBC81AD3}" dt="2022-07-18T08:21:22.126" v="6839" actId="680"/>
        <pc:sldMkLst>
          <pc:docMk/>
          <pc:sldMk cId="3396769759" sldId="354"/>
        </pc:sldMkLst>
      </pc:sldChg>
    </pc:docChg>
  </pc:docChgLst>
  <pc:docChgLst>
    <pc:chgData name="Wang, Wei W" userId="6ab3e5de-75c2-4eb0-b905-47abbf228ff6" providerId="ADAL" clId="{C4BB9527-19A4-4C09-941E-248F07C368B0}"/>
    <pc:docChg chg="undo custSel addSld delSld modSld sldOrd">
      <pc:chgData name="Wang, Wei W" userId="6ab3e5de-75c2-4eb0-b905-47abbf228ff6" providerId="ADAL" clId="{C4BB9527-19A4-4C09-941E-248F07C368B0}" dt="2021-08-31T10:20:32.874" v="432" actId="20577"/>
      <pc:docMkLst>
        <pc:docMk/>
      </pc:docMkLst>
      <pc:sldChg chg="del">
        <pc:chgData name="Wang, Wei W" userId="6ab3e5de-75c2-4eb0-b905-47abbf228ff6" providerId="ADAL" clId="{C4BB9527-19A4-4C09-941E-248F07C368B0}" dt="2021-08-30T02:12:43.501" v="0" actId="47"/>
        <pc:sldMkLst>
          <pc:docMk/>
          <pc:sldMk cId="2086400740" sldId="256"/>
        </pc:sldMkLst>
      </pc:sldChg>
      <pc:sldChg chg="del">
        <pc:chgData name="Wang, Wei W" userId="6ab3e5de-75c2-4eb0-b905-47abbf228ff6" providerId="ADAL" clId="{C4BB9527-19A4-4C09-941E-248F07C368B0}" dt="2021-08-30T02:14:31.823" v="1" actId="47"/>
        <pc:sldMkLst>
          <pc:docMk/>
          <pc:sldMk cId="3251058180" sldId="263"/>
        </pc:sldMkLst>
      </pc:sldChg>
      <pc:sldChg chg="addSp delSp modSp mod setBg">
        <pc:chgData name="Wang, Wei W" userId="6ab3e5de-75c2-4eb0-b905-47abbf228ff6" providerId="ADAL" clId="{C4BB9527-19A4-4C09-941E-248F07C368B0}" dt="2021-08-30T03:16:58.824" v="366" actId="207"/>
        <pc:sldMkLst>
          <pc:docMk/>
          <pc:sldMk cId="2462848399" sldId="266"/>
        </pc:sldMkLst>
        <pc:spChg chg="add del">
          <ac:chgData name="Wang, Wei W" userId="6ab3e5de-75c2-4eb0-b905-47abbf228ff6" providerId="ADAL" clId="{C4BB9527-19A4-4C09-941E-248F07C368B0}" dt="2021-08-30T02:18:39.232" v="13" actId="478"/>
          <ac:spMkLst>
            <pc:docMk/>
            <pc:sldMk cId="2462848399" sldId="266"/>
            <ac:spMk id="2" creationId="{91039AC8-9BED-4AD2-AD59-0455A6422623}"/>
          </ac:spMkLst>
        </pc:spChg>
        <pc:spChg chg="add del mod">
          <ac:chgData name="Wang, Wei W" userId="6ab3e5de-75c2-4eb0-b905-47abbf228ff6" providerId="ADAL" clId="{C4BB9527-19A4-4C09-941E-248F07C368B0}" dt="2021-08-30T02:14:37.860" v="3" actId="478"/>
          <ac:spMkLst>
            <pc:docMk/>
            <pc:sldMk cId="2462848399" sldId="266"/>
            <ac:spMk id="4" creationId="{9EA4D45C-BC3A-46CD-A1EB-625BCB8EFA9F}"/>
          </ac:spMkLst>
        </pc:spChg>
        <pc:spChg chg="add del mod">
          <ac:chgData name="Wang, Wei W" userId="6ab3e5de-75c2-4eb0-b905-47abbf228ff6" providerId="ADAL" clId="{C4BB9527-19A4-4C09-941E-248F07C368B0}" dt="2021-08-30T02:14:47.886" v="5" actId="478"/>
          <ac:spMkLst>
            <pc:docMk/>
            <pc:sldMk cId="2462848399" sldId="266"/>
            <ac:spMk id="6" creationId="{E8B90BD1-7F67-4640-BFFC-60853F8DFB38}"/>
          </ac:spMkLst>
        </pc:spChg>
        <pc:spChg chg="add del mod">
          <ac:chgData name="Wang, Wei W" userId="6ab3e5de-75c2-4eb0-b905-47abbf228ff6" providerId="ADAL" clId="{C4BB9527-19A4-4C09-941E-248F07C368B0}" dt="2021-08-30T02:18:41.096" v="14" actId="478"/>
          <ac:spMkLst>
            <pc:docMk/>
            <pc:sldMk cId="2462848399" sldId="266"/>
            <ac:spMk id="9" creationId="{E9DD5C6D-3981-40BD-AF4A-AD2D927E83BB}"/>
          </ac:spMkLst>
        </pc:spChg>
        <pc:spChg chg="add mod">
          <ac:chgData name="Wang, Wei W" userId="6ab3e5de-75c2-4eb0-b905-47abbf228ff6" providerId="ADAL" clId="{C4BB9527-19A4-4C09-941E-248F07C368B0}" dt="2021-08-30T02:20:29.219" v="21" actId="2711"/>
          <ac:spMkLst>
            <pc:docMk/>
            <pc:sldMk cId="2462848399" sldId="266"/>
            <ac:spMk id="10" creationId="{882FEB00-9A53-4CA3-8EB8-C46F7C235AFA}"/>
          </ac:spMkLst>
        </pc:spChg>
        <pc:spChg chg="add mod">
          <ac:chgData name="Wang, Wei W" userId="6ab3e5de-75c2-4eb0-b905-47abbf228ff6" providerId="ADAL" clId="{C4BB9527-19A4-4C09-941E-248F07C368B0}" dt="2021-08-30T02:21:39.494" v="32" actId="108"/>
          <ac:spMkLst>
            <pc:docMk/>
            <pc:sldMk cId="2462848399" sldId="266"/>
            <ac:spMk id="11" creationId="{6C101664-2168-4206-BFF2-4E1834F7444A}"/>
          </ac:spMkLst>
        </pc:spChg>
        <pc:spChg chg="add mod">
          <ac:chgData name="Wang, Wei W" userId="6ab3e5de-75c2-4eb0-b905-47abbf228ff6" providerId="ADAL" clId="{C4BB9527-19A4-4C09-941E-248F07C368B0}" dt="2021-08-30T03:16:58.824" v="366" actId="207"/>
          <ac:spMkLst>
            <pc:docMk/>
            <pc:sldMk cId="2462848399" sldId="266"/>
            <ac:spMk id="12" creationId="{21E8A12C-59D2-4810-9E90-B9EC7FDB32D0}"/>
          </ac:spMkLst>
        </pc:spChg>
        <pc:graphicFrameChg chg="del">
          <ac:chgData name="Wang, Wei W" userId="6ab3e5de-75c2-4eb0-b905-47abbf228ff6" providerId="ADAL" clId="{C4BB9527-19A4-4C09-941E-248F07C368B0}" dt="2021-08-30T02:14:36.659" v="2" actId="478"/>
          <ac:graphicFrameMkLst>
            <pc:docMk/>
            <pc:sldMk cId="2462848399" sldId="266"/>
            <ac:graphicFrameMk id="7" creationId="{D8E15B88-2AAB-45F5-9F7F-BC82C79A36B3}"/>
          </ac:graphicFrameMkLst>
        </pc:graphicFrameChg>
      </pc:sldChg>
      <pc:sldChg chg="del">
        <pc:chgData name="Wang, Wei W" userId="6ab3e5de-75c2-4eb0-b905-47abbf228ff6" providerId="ADAL" clId="{C4BB9527-19A4-4C09-941E-248F07C368B0}" dt="2021-08-30T03:07:29.807" v="278" actId="47"/>
        <pc:sldMkLst>
          <pc:docMk/>
          <pc:sldMk cId="1870387867" sldId="267"/>
        </pc:sldMkLst>
      </pc:sldChg>
      <pc:sldChg chg="del">
        <pc:chgData name="Wang, Wei W" userId="6ab3e5de-75c2-4eb0-b905-47abbf228ff6" providerId="ADAL" clId="{C4BB9527-19A4-4C09-941E-248F07C368B0}" dt="2021-08-30T03:07:29.807" v="278" actId="47"/>
        <pc:sldMkLst>
          <pc:docMk/>
          <pc:sldMk cId="3721864086" sldId="268"/>
        </pc:sldMkLst>
      </pc:sldChg>
      <pc:sldChg chg="del">
        <pc:chgData name="Wang, Wei W" userId="6ab3e5de-75c2-4eb0-b905-47abbf228ff6" providerId="ADAL" clId="{C4BB9527-19A4-4C09-941E-248F07C368B0}" dt="2021-08-30T03:07:29.807" v="278" actId="47"/>
        <pc:sldMkLst>
          <pc:docMk/>
          <pc:sldMk cId="3146036487" sldId="269"/>
        </pc:sldMkLst>
      </pc:sldChg>
      <pc:sldChg chg="addSp delSp modSp mod ord">
        <pc:chgData name="Wang, Wei W" userId="6ab3e5de-75c2-4eb0-b905-47abbf228ff6" providerId="ADAL" clId="{C4BB9527-19A4-4C09-941E-248F07C368B0}" dt="2021-08-30T03:17:37.906" v="384"/>
        <pc:sldMkLst>
          <pc:docMk/>
          <pc:sldMk cId="3734415154" sldId="270"/>
        </pc:sldMkLst>
        <pc:spChg chg="mod">
          <ac:chgData name="Wang, Wei W" userId="6ab3e5de-75c2-4eb0-b905-47abbf228ff6" providerId="ADAL" clId="{C4BB9527-19A4-4C09-941E-248F07C368B0}" dt="2021-08-30T03:09:57.244" v="328" actId="20577"/>
          <ac:spMkLst>
            <pc:docMk/>
            <pc:sldMk cId="3734415154" sldId="270"/>
            <ac:spMk id="3" creationId="{D2165D85-3302-415E-871F-83071D5CA6FA}"/>
          </ac:spMkLst>
        </pc:spChg>
        <pc:spChg chg="add del mod">
          <ac:chgData name="Wang, Wei W" userId="6ab3e5de-75c2-4eb0-b905-47abbf228ff6" providerId="ADAL" clId="{C4BB9527-19A4-4C09-941E-248F07C368B0}" dt="2021-08-30T03:10:33.221" v="334" actId="478"/>
          <ac:spMkLst>
            <pc:docMk/>
            <pc:sldMk cId="3734415154" sldId="270"/>
            <ac:spMk id="4" creationId="{A8858656-15DA-4F3F-AA9F-6B9E9EA4C222}"/>
          </ac:spMkLst>
        </pc:spChg>
        <pc:spChg chg="add mod">
          <ac:chgData name="Wang, Wei W" userId="6ab3e5de-75c2-4eb0-b905-47abbf228ff6" providerId="ADAL" clId="{C4BB9527-19A4-4C09-941E-248F07C368B0}" dt="2021-08-30T03:17:37.906" v="384"/>
          <ac:spMkLst>
            <pc:docMk/>
            <pc:sldMk cId="3734415154" sldId="270"/>
            <ac:spMk id="6" creationId="{52863ED6-A7A6-4F16-A65B-38F7FBD26534}"/>
          </ac:spMkLst>
        </pc:spChg>
      </pc:sldChg>
      <pc:sldChg chg="del">
        <pc:chgData name="Wang, Wei W" userId="6ab3e5de-75c2-4eb0-b905-47abbf228ff6" providerId="ADAL" clId="{C4BB9527-19A4-4C09-941E-248F07C368B0}" dt="2021-08-30T03:09:01.099" v="300" actId="47"/>
        <pc:sldMkLst>
          <pc:docMk/>
          <pc:sldMk cId="1309855124" sldId="271"/>
        </pc:sldMkLst>
      </pc:sldChg>
      <pc:sldChg chg="del">
        <pc:chgData name="Wang, Wei W" userId="6ab3e5de-75c2-4eb0-b905-47abbf228ff6" providerId="ADAL" clId="{C4BB9527-19A4-4C09-941E-248F07C368B0}" dt="2021-08-30T03:09:01.099" v="300" actId="47"/>
        <pc:sldMkLst>
          <pc:docMk/>
          <pc:sldMk cId="3615015588" sldId="272"/>
        </pc:sldMkLst>
      </pc:sldChg>
      <pc:sldChg chg="del">
        <pc:chgData name="Wang, Wei W" userId="6ab3e5de-75c2-4eb0-b905-47abbf228ff6" providerId="ADAL" clId="{C4BB9527-19A4-4C09-941E-248F07C368B0}" dt="2021-08-30T03:09:01.099" v="300" actId="47"/>
        <pc:sldMkLst>
          <pc:docMk/>
          <pc:sldMk cId="343892357" sldId="273"/>
        </pc:sldMkLst>
      </pc:sldChg>
      <pc:sldChg chg="del">
        <pc:chgData name="Wang, Wei W" userId="6ab3e5de-75c2-4eb0-b905-47abbf228ff6" providerId="ADAL" clId="{C4BB9527-19A4-4C09-941E-248F07C368B0}" dt="2021-08-30T03:09:01.099" v="300" actId="47"/>
        <pc:sldMkLst>
          <pc:docMk/>
          <pc:sldMk cId="410737758" sldId="274"/>
        </pc:sldMkLst>
      </pc:sldChg>
      <pc:sldChg chg="del">
        <pc:chgData name="Wang, Wei W" userId="6ab3e5de-75c2-4eb0-b905-47abbf228ff6" providerId="ADAL" clId="{C4BB9527-19A4-4C09-941E-248F07C368B0}" dt="2021-08-30T03:09:01.099" v="300" actId="47"/>
        <pc:sldMkLst>
          <pc:docMk/>
          <pc:sldMk cId="3856083857" sldId="275"/>
        </pc:sldMkLst>
      </pc:sldChg>
      <pc:sldChg chg="del">
        <pc:chgData name="Wang, Wei W" userId="6ab3e5de-75c2-4eb0-b905-47abbf228ff6" providerId="ADAL" clId="{C4BB9527-19A4-4C09-941E-248F07C368B0}" dt="2021-08-30T03:09:01.099" v="300" actId="47"/>
        <pc:sldMkLst>
          <pc:docMk/>
          <pc:sldMk cId="1007033005" sldId="276"/>
        </pc:sldMkLst>
      </pc:sldChg>
      <pc:sldChg chg="del">
        <pc:chgData name="Wang, Wei W" userId="6ab3e5de-75c2-4eb0-b905-47abbf228ff6" providerId="ADAL" clId="{C4BB9527-19A4-4C09-941E-248F07C368B0}" dt="2021-08-30T03:09:01.099" v="300" actId="47"/>
        <pc:sldMkLst>
          <pc:docMk/>
          <pc:sldMk cId="1157106466" sldId="277"/>
        </pc:sldMkLst>
      </pc:sldChg>
      <pc:sldChg chg="del">
        <pc:chgData name="Wang, Wei W" userId="6ab3e5de-75c2-4eb0-b905-47abbf228ff6" providerId="ADAL" clId="{C4BB9527-19A4-4C09-941E-248F07C368B0}" dt="2021-08-30T03:09:01.099" v="300" actId="47"/>
        <pc:sldMkLst>
          <pc:docMk/>
          <pc:sldMk cId="3781727064" sldId="278"/>
        </pc:sldMkLst>
      </pc:sldChg>
      <pc:sldChg chg="del">
        <pc:chgData name="Wang, Wei W" userId="6ab3e5de-75c2-4eb0-b905-47abbf228ff6" providerId="ADAL" clId="{C4BB9527-19A4-4C09-941E-248F07C368B0}" dt="2021-08-30T03:09:01.099" v="300" actId="47"/>
        <pc:sldMkLst>
          <pc:docMk/>
          <pc:sldMk cId="1360025105" sldId="279"/>
        </pc:sldMkLst>
      </pc:sldChg>
      <pc:sldChg chg="del">
        <pc:chgData name="Wang, Wei W" userId="6ab3e5de-75c2-4eb0-b905-47abbf228ff6" providerId="ADAL" clId="{C4BB9527-19A4-4C09-941E-248F07C368B0}" dt="2021-08-30T03:09:01.099" v="300" actId="47"/>
        <pc:sldMkLst>
          <pc:docMk/>
          <pc:sldMk cId="3261445593" sldId="288"/>
        </pc:sldMkLst>
      </pc:sldChg>
      <pc:sldChg chg="del">
        <pc:chgData name="Wang, Wei W" userId="6ab3e5de-75c2-4eb0-b905-47abbf228ff6" providerId="ADAL" clId="{C4BB9527-19A4-4C09-941E-248F07C368B0}" dt="2021-08-30T03:09:01.099" v="300" actId="47"/>
        <pc:sldMkLst>
          <pc:docMk/>
          <pc:sldMk cId="4224440439" sldId="291"/>
        </pc:sldMkLst>
      </pc:sldChg>
      <pc:sldChg chg="del">
        <pc:chgData name="Wang, Wei W" userId="6ab3e5de-75c2-4eb0-b905-47abbf228ff6" providerId="ADAL" clId="{C4BB9527-19A4-4C09-941E-248F07C368B0}" dt="2021-08-30T03:07:29.807" v="278" actId="47"/>
        <pc:sldMkLst>
          <pc:docMk/>
          <pc:sldMk cId="1629129991" sldId="293"/>
        </pc:sldMkLst>
      </pc:sldChg>
      <pc:sldChg chg="del">
        <pc:chgData name="Wang, Wei W" userId="6ab3e5de-75c2-4eb0-b905-47abbf228ff6" providerId="ADAL" clId="{C4BB9527-19A4-4C09-941E-248F07C368B0}" dt="2021-08-30T03:07:29.807" v="278" actId="47"/>
        <pc:sldMkLst>
          <pc:docMk/>
          <pc:sldMk cId="3378688598" sldId="294"/>
        </pc:sldMkLst>
      </pc:sldChg>
      <pc:sldChg chg="del">
        <pc:chgData name="Wang, Wei W" userId="6ab3e5de-75c2-4eb0-b905-47abbf228ff6" providerId="ADAL" clId="{C4BB9527-19A4-4C09-941E-248F07C368B0}" dt="2021-08-30T03:07:29.807" v="278" actId="47"/>
        <pc:sldMkLst>
          <pc:docMk/>
          <pc:sldMk cId="2536559925" sldId="310"/>
        </pc:sldMkLst>
      </pc:sldChg>
      <pc:sldChg chg="del">
        <pc:chgData name="Wang, Wei W" userId="6ab3e5de-75c2-4eb0-b905-47abbf228ff6" providerId="ADAL" clId="{C4BB9527-19A4-4C09-941E-248F07C368B0}" dt="2021-08-30T03:07:29.807" v="278" actId="47"/>
        <pc:sldMkLst>
          <pc:docMk/>
          <pc:sldMk cId="1203370729" sldId="311"/>
        </pc:sldMkLst>
      </pc:sldChg>
      <pc:sldChg chg="del">
        <pc:chgData name="Wang, Wei W" userId="6ab3e5de-75c2-4eb0-b905-47abbf228ff6" providerId="ADAL" clId="{C4BB9527-19A4-4C09-941E-248F07C368B0}" dt="2021-08-30T03:07:29.807" v="278" actId="47"/>
        <pc:sldMkLst>
          <pc:docMk/>
          <pc:sldMk cId="2620751609" sldId="312"/>
        </pc:sldMkLst>
      </pc:sldChg>
      <pc:sldChg chg="del">
        <pc:chgData name="Wang, Wei W" userId="6ab3e5de-75c2-4eb0-b905-47abbf228ff6" providerId="ADAL" clId="{C4BB9527-19A4-4C09-941E-248F07C368B0}" dt="2021-08-30T03:07:29.807" v="278" actId="47"/>
        <pc:sldMkLst>
          <pc:docMk/>
          <pc:sldMk cId="3133878703" sldId="313"/>
        </pc:sldMkLst>
      </pc:sldChg>
      <pc:sldChg chg="del">
        <pc:chgData name="Wang, Wei W" userId="6ab3e5de-75c2-4eb0-b905-47abbf228ff6" providerId="ADAL" clId="{C4BB9527-19A4-4C09-941E-248F07C368B0}" dt="2021-08-30T03:07:29.807" v="278" actId="47"/>
        <pc:sldMkLst>
          <pc:docMk/>
          <pc:sldMk cId="2881057640" sldId="314"/>
        </pc:sldMkLst>
      </pc:sldChg>
      <pc:sldChg chg="del">
        <pc:chgData name="Wang, Wei W" userId="6ab3e5de-75c2-4eb0-b905-47abbf228ff6" providerId="ADAL" clId="{C4BB9527-19A4-4C09-941E-248F07C368B0}" dt="2021-08-30T03:07:29.807" v="278" actId="47"/>
        <pc:sldMkLst>
          <pc:docMk/>
          <pc:sldMk cId="283679209" sldId="315"/>
        </pc:sldMkLst>
      </pc:sldChg>
      <pc:sldChg chg="del">
        <pc:chgData name="Wang, Wei W" userId="6ab3e5de-75c2-4eb0-b905-47abbf228ff6" providerId="ADAL" clId="{C4BB9527-19A4-4C09-941E-248F07C368B0}" dt="2021-08-30T03:09:01.099" v="300" actId="47"/>
        <pc:sldMkLst>
          <pc:docMk/>
          <pc:sldMk cId="169360718" sldId="316"/>
        </pc:sldMkLst>
      </pc:sldChg>
      <pc:sldChg chg="del">
        <pc:chgData name="Wang, Wei W" userId="6ab3e5de-75c2-4eb0-b905-47abbf228ff6" providerId="ADAL" clId="{C4BB9527-19A4-4C09-941E-248F07C368B0}" dt="2021-08-30T03:09:01.099" v="300" actId="47"/>
        <pc:sldMkLst>
          <pc:docMk/>
          <pc:sldMk cId="1758287981" sldId="328"/>
        </pc:sldMkLst>
      </pc:sldChg>
      <pc:sldChg chg="del">
        <pc:chgData name="Wang, Wei W" userId="6ab3e5de-75c2-4eb0-b905-47abbf228ff6" providerId="ADAL" clId="{C4BB9527-19A4-4C09-941E-248F07C368B0}" dt="2021-08-30T03:09:01.099" v="300" actId="47"/>
        <pc:sldMkLst>
          <pc:docMk/>
          <pc:sldMk cId="3294570069" sldId="329"/>
        </pc:sldMkLst>
      </pc:sldChg>
      <pc:sldChg chg="addSp delSp modSp new mod">
        <pc:chgData name="Wang, Wei W" userId="6ab3e5de-75c2-4eb0-b905-47abbf228ff6" providerId="ADAL" clId="{C4BB9527-19A4-4C09-941E-248F07C368B0}" dt="2021-08-30T03:17:05.265" v="367"/>
        <pc:sldMkLst>
          <pc:docMk/>
          <pc:sldMk cId="2771737677" sldId="330"/>
        </pc:sldMkLst>
        <pc:spChg chg="del">
          <ac:chgData name="Wang, Wei W" userId="6ab3e5de-75c2-4eb0-b905-47abbf228ff6" providerId="ADAL" clId="{C4BB9527-19A4-4C09-941E-248F07C368B0}" dt="2021-08-30T02:21:07.381" v="28" actId="478"/>
          <ac:spMkLst>
            <pc:docMk/>
            <pc:sldMk cId="2771737677" sldId="330"/>
            <ac:spMk id="2" creationId="{78EA3C92-5E75-45FC-90EF-3EAFC7828DE2}"/>
          </ac:spMkLst>
        </pc:spChg>
        <pc:spChg chg="del">
          <ac:chgData name="Wang, Wei W" userId="6ab3e5de-75c2-4eb0-b905-47abbf228ff6" providerId="ADAL" clId="{C4BB9527-19A4-4C09-941E-248F07C368B0}" dt="2021-08-30T02:21:06.123" v="27" actId="478"/>
          <ac:spMkLst>
            <pc:docMk/>
            <pc:sldMk cId="2771737677" sldId="330"/>
            <ac:spMk id="3" creationId="{6B008827-B76B-4974-B200-99ECBFFFAEE6}"/>
          </ac:spMkLst>
        </pc:spChg>
        <pc:spChg chg="add mod">
          <ac:chgData name="Wang, Wei W" userId="6ab3e5de-75c2-4eb0-b905-47abbf228ff6" providerId="ADAL" clId="{C4BB9527-19A4-4C09-941E-248F07C368B0}" dt="2021-08-30T02:21:17.148" v="30" actId="108"/>
          <ac:spMkLst>
            <pc:docMk/>
            <pc:sldMk cId="2771737677" sldId="330"/>
            <ac:spMk id="4" creationId="{A6F3F0DE-55BD-40AF-B992-533E018C578D}"/>
          </ac:spMkLst>
        </pc:spChg>
        <pc:spChg chg="add mod">
          <ac:chgData name="Wang, Wei W" userId="6ab3e5de-75c2-4eb0-b905-47abbf228ff6" providerId="ADAL" clId="{C4BB9527-19A4-4C09-941E-248F07C368B0}" dt="2021-08-30T03:17:05.265" v="367"/>
          <ac:spMkLst>
            <pc:docMk/>
            <pc:sldMk cId="2771737677" sldId="330"/>
            <ac:spMk id="5" creationId="{DE42375D-B18A-4FDE-B81F-9326DA816908}"/>
          </ac:spMkLst>
        </pc:spChg>
      </pc:sldChg>
      <pc:sldChg chg="addSp delSp modSp new mod modAnim">
        <pc:chgData name="Wang, Wei W" userId="6ab3e5de-75c2-4eb0-b905-47abbf228ff6" providerId="ADAL" clId="{C4BB9527-19A4-4C09-941E-248F07C368B0}" dt="2021-08-30T10:19:24.655" v="415" actId="6549"/>
        <pc:sldMkLst>
          <pc:docMk/>
          <pc:sldMk cId="3350401156" sldId="331"/>
        </pc:sldMkLst>
        <pc:spChg chg="del">
          <ac:chgData name="Wang, Wei W" userId="6ab3e5de-75c2-4eb0-b905-47abbf228ff6" providerId="ADAL" clId="{C4BB9527-19A4-4C09-941E-248F07C368B0}" dt="2021-08-30T02:21:48.639" v="34" actId="478"/>
          <ac:spMkLst>
            <pc:docMk/>
            <pc:sldMk cId="3350401156" sldId="331"/>
            <ac:spMk id="2" creationId="{C2B0AD9E-2B90-409A-BF08-51245F61CA16}"/>
          </ac:spMkLst>
        </pc:spChg>
        <pc:spChg chg="del">
          <ac:chgData name="Wang, Wei W" userId="6ab3e5de-75c2-4eb0-b905-47abbf228ff6" providerId="ADAL" clId="{C4BB9527-19A4-4C09-941E-248F07C368B0}" dt="2021-08-30T02:21:46.504" v="33" actId="478"/>
          <ac:spMkLst>
            <pc:docMk/>
            <pc:sldMk cId="3350401156" sldId="331"/>
            <ac:spMk id="3" creationId="{7385F2A5-BBA4-4EAD-BEF6-D19DDF54C181}"/>
          </ac:spMkLst>
        </pc:spChg>
        <pc:spChg chg="add mod">
          <ac:chgData name="Wang, Wei W" userId="6ab3e5de-75c2-4eb0-b905-47abbf228ff6" providerId="ADAL" clId="{C4BB9527-19A4-4C09-941E-248F07C368B0}" dt="2021-08-30T02:22:45.436" v="38" actId="108"/>
          <ac:spMkLst>
            <pc:docMk/>
            <pc:sldMk cId="3350401156" sldId="331"/>
            <ac:spMk id="4" creationId="{D5DA2FC1-AAF8-4395-A85B-A7EED7F26A6E}"/>
          </ac:spMkLst>
        </pc:spChg>
        <pc:spChg chg="add mod">
          <ac:chgData name="Wang, Wei W" userId="6ab3e5de-75c2-4eb0-b905-47abbf228ff6" providerId="ADAL" clId="{C4BB9527-19A4-4C09-941E-248F07C368B0}" dt="2021-08-30T10:19:24.655" v="415" actId="6549"/>
          <ac:spMkLst>
            <pc:docMk/>
            <pc:sldMk cId="3350401156" sldId="331"/>
            <ac:spMk id="5" creationId="{58320309-1194-440D-89F5-77ABBABAEFAE}"/>
          </ac:spMkLst>
        </pc:spChg>
        <pc:spChg chg="add mod">
          <ac:chgData name="Wang, Wei W" userId="6ab3e5de-75c2-4eb0-b905-47abbf228ff6" providerId="ADAL" clId="{C4BB9527-19A4-4C09-941E-248F07C368B0}" dt="2021-08-30T03:17:06.680" v="368"/>
          <ac:spMkLst>
            <pc:docMk/>
            <pc:sldMk cId="3350401156" sldId="331"/>
            <ac:spMk id="7" creationId="{536A010F-45C3-466E-B0CE-622D9CCD02E6}"/>
          </ac:spMkLst>
        </pc:spChg>
        <pc:graphicFrameChg chg="add mod">
          <ac:chgData name="Wang, Wei W" userId="6ab3e5de-75c2-4eb0-b905-47abbf228ff6" providerId="ADAL" clId="{C4BB9527-19A4-4C09-941E-248F07C368B0}" dt="2021-08-30T05:44:18.154" v="406" actId="1076"/>
          <ac:graphicFrameMkLst>
            <pc:docMk/>
            <pc:sldMk cId="3350401156" sldId="331"/>
            <ac:graphicFrameMk id="6" creationId="{2D3BEF8A-3B60-4C17-BB5A-1101F75CF176}"/>
          </ac:graphicFrameMkLst>
        </pc:graphicFrameChg>
      </pc:sldChg>
      <pc:sldChg chg="addSp delSp modSp new mod modAnim">
        <pc:chgData name="Wang, Wei W" userId="6ab3e5de-75c2-4eb0-b905-47abbf228ff6" providerId="ADAL" clId="{C4BB9527-19A4-4C09-941E-248F07C368B0}" dt="2021-08-30T10:19:11.875" v="411" actId="20577"/>
        <pc:sldMkLst>
          <pc:docMk/>
          <pc:sldMk cId="2546215067" sldId="332"/>
        </pc:sldMkLst>
        <pc:spChg chg="del">
          <ac:chgData name="Wang, Wei W" userId="6ab3e5de-75c2-4eb0-b905-47abbf228ff6" providerId="ADAL" clId="{C4BB9527-19A4-4C09-941E-248F07C368B0}" dt="2021-08-30T02:26:34.937" v="47" actId="478"/>
          <ac:spMkLst>
            <pc:docMk/>
            <pc:sldMk cId="2546215067" sldId="332"/>
            <ac:spMk id="2" creationId="{8498764D-B094-4961-90B1-F1B53AEBB7F6}"/>
          </ac:spMkLst>
        </pc:spChg>
        <pc:spChg chg="del">
          <ac:chgData name="Wang, Wei W" userId="6ab3e5de-75c2-4eb0-b905-47abbf228ff6" providerId="ADAL" clId="{C4BB9527-19A4-4C09-941E-248F07C368B0}" dt="2021-08-30T02:26:33.796" v="46" actId="478"/>
          <ac:spMkLst>
            <pc:docMk/>
            <pc:sldMk cId="2546215067" sldId="332"/>
            <ac:spMk id="3" creationId="{4C1049AB-9BD1-4021-B300-EF2173F873D4}"/>
          </ac:spMkLst>
        </pc:spChg>
        <pc:spChg chg="add mod">
          <ac:chgData name="Wang, Wei W" userId="6ab3e5de-75c2-4eb0-b905-47abbf228ff6" providerId="ADAL" clId="{C4BB9527-19A4-4C09-941E-248F07C368B0}" dt="2021-08-30T02:26:43.173" v="49" actId="108"/>
          <ac:spMkLst>
            <pc:docMk/>
            <pc:sldMk cId="2546215067" sldId="332"/>
            <ac:spMk id="4" creationId="{FF03CB4D-333A-42CD-B813-7FC9E236AEB4}"/>
          </ac:spMkLst>
        </pc:spChg>
        <pc:spChg chg="add mod">
          <ac:chgData name="Wang, Wei W" userId="6ab3e5de-75c2-4eb0-b905-47abbf228ff6" providerId="ADAL" clId="{C4BB9527-19A4-4C09-941E-248F07C368B0}" dt="2021-08-30T10:19:11.875" v="411" actId="20577"/>
          <ac:spMkLst>
            <pc:docMk/>
            <pc:sldMk cId="2546215067" sldId="332"/>
            <ac:spMk id="5" creationId="{B278906B-B145-465C-8521-E50FA52357DC}"/>
          </ac:spMkLst>
        </pc:spChg>
        <pc:spChg chg="add mod">
          <ac:chgData name="Wang, Wei W" userId="6ab3e5de-75c2-4eb0-b905-47abbf228ff6" providerId="ADAL" clId="{C4BB9527-19A4-4C09-941E-248F07C368B0}" dt="2021-08-30T03:17:08.386" v="369"/>
          <ac:spMkLst>
            <pc:docMk/>
            <pc:sldMk cId="2546215067" sldId="332"/>
            <ac:spMk id="6" creationId="{30548C1B-95F2-43F6-B923-16D5175CCD0C}"/>
          </ac:spMkLst>
        </pc:spChg>
      </pc:sldChg>
      <pc:sldChg chg="addSp delSp modSp new mod">
        <pc:chgData name="Wang, Wei W" userId="6ab3e5de-75c2-4eb0-b905-47abbf228ff6" providerId="ADAL" clId="{C4BB9527-19A4-4C09-941E-248F07C368B0}" dt="2021-08-30T03:17:09.599" v="370"/>
        <pc:sldMkLst>
          <pc:docMk/>
          <pc:sldMk cId="1165427193" sldId="333"/>
        </pc:sldMkLst>
        <pc:spChg chg="del">
          <ac:chgData name="Wang, Wei W" userId="6ab3e5de-75c2-4eb0-b905-47abbf228ff6" providerId="ADAL" clId="{C4BB9527-19A4-4C09-941E-248F07C368B0}" dt="2021-08-30T02:27:40.645" v="53" actId="478"/>
          <ac:spMkLst>
            <pc:docMk/>
            <pc:sldMk cId="1165427193" sldId="333"/>
            <ac:spMk id="2" creationId="{F4F2B9F3-D405-4F51-B1F8-4EFCFDE71225}"/>
          </ac:spMkLst>
        </pc:spChg>
        <pc:spChg chg="del">
          <ac:chgData name="Wang, Wei W" userId="6ab3e5de-75c2-4eb0-b905-47abbf228ff6" providerId="ADAL" clId="{C4BB9527-19A4-4C09-941E-248F07C368B0}" dt="2021-08-30T02:27:38.478" v="52" actId="478"/>
          <ac:spMkLst>
            <pc:docMk/>
            <pc:sldMk cId="1165427193" sldId="333"/>
            <ac:spMk id="3" creationId="{18487D62-10E1-411A-97A5-F452033C0B2E}"/>
          </ac:spMkLst>
        </pc:spChg>
        <pc:spChg chg="add mod">
          <ac:chgData name="Wang, Wei W" userId="6ab3e5de-75c2-4eb0-b905-47abbf228ff6" providerId="ADAL" clId="{C4BB9527-19A4-4C09-941E-248F07C368B0}" dt="2021-08-30T02:27:49.029" v="55" actId="108"/>
          <ac:spMkLst>
            <pc:docMk/>
            <pc:sldMk cId="1165427193" sldId="333"/>
            <ac:spMk id="4" creationId="{217D71C4-0A34-4D7E-924A-C40C5771DE1C}"/>
          </ac:spMkLst>
        </pc:spChg>
        <pc:spChg chg="add mod">
          <ac:chgData name="Wang, Wei W" userId="6ab3e5de-75c2-4eb0-b905-47abbf228ff6" providerId="ADAL" clId="{C4BB9527-19A4-4C09-941E-248F07C368B0}" dt="2021-08-30T03:17:09.599" v="370"/>
          <ac:spMkLst>
            <pc:docMk/>
            <pc:sldMk cId="1165427193" sldId="333"/>
            <ac:spMk id="5" creationId="{F0A95FD2-8EC8-4963-9225-1A378B6286DC}"/>
          </ac:spMkLst>
        </pc:spChg>
      </pc:sldChg>
      <pc:sldChg chg="delSp modSp add del mod">
        <pc:chgData name="Wang, Wei W" userId="6ab3e5de-75c2-4eb0-b905-47abbf228ff6" providerId="ADAL" clId="{C4BB9527-19A4-4C09-941E-248F07C368B0}" dt="2021-08-30T02:18:25.496" v="12" actId="47"/>
        <pc:sldMkLst>
          <pc:docMk/>
          <pc:sldMk cId="1613824795" sldId="333"/>
        </pc:sldMkLst>
        <pc:spChg chg="mod">
          <ac:chgData name="Wang, Wei W" userId="6ab3e5de-75c2-4eb0-b905-47abbf228ff6" providerId="ADAL" clId="{C4BB9527-19A4-4C09-941E-248F07C368B0}" dt="2021-08-30T02:18:19.715" v="11" actId="108"/>
          <ac:spMkLst>
            <pc:docMk/>
            <pc:sldMk cId="1613824795" sldId="333"/>
            <ac:spMk id="2" creationId="{00000000-0000-0000-0000-000000000000}"/>
          </ac:spMkLst>
        </pc:spChg>
        <pc:spChg chg="del">
          <ac:chgData name="Wang, Wei W" userId="6ab3e5de-75c2-4eb0-b905-47abbf228ff6" providerId="ADAL" clId="{C4BB9527-19A4-4C09-941E-248F07C368B0}" dt="2021-08-30T02:18:01.495" v="9" actId="478"/>
          <ac:spMkLst>
            <pc:docMk/>
            <pc:sldMk cId="1613824795" sldId="333"/>
            <ac:spMk id="6" creationId="{807F4077-C465-425C-9DDA-D31D39AC1A3E}"/>
          </ac:spMkLst>
        </pc:spChg>
      </pc:sldChg>
      <pc:sldChg chg="addSp delSp modSp new mod modAnim">
        <pc:chgData name="Wang, Wei W" userId="6ab3e5de-75c2-4eb0-b905-47abbf228ff6" providerId="ADAL" clId="{C4BB9527-19A4-4C09-941E-248F07C368B0}" dt="2021-08-31T04:50:19.010" v="430" actId="14100"/>
        <pc:sldMkLst>
          <pc:docMk/>
          <pc:sldMk cId="3490058656" sldId="334"/>
        </pc:sldMkLst>
        <pc:spChg chg="del">
          <ac:chgData name="Wang, Wei W" userId="6ab3e5de-75c2-4eb0-b905-47abbf228ff6" providerId="ADAL" clId="{C4BB9527-19A4-4C09-941E-248F07C368B0}" dt="2021-08-30T02:27:57.772" v="59" actId="478"/>
          <ac:spMkLst>
            <pc:docMk/>
            <pc:sldMk cId="3490058656" sldId="334"/>
            <ac:spMk id="2" creationId="{58B5537F-9DFD-452F-B379-F1F7751B4A3C}"/>
          </ac:spMkLst>
        </pc:spChg>
        <pc:spChg chg="del">
          <ac:chgData name="Wang, Wei W" userId="6ab3e5de-75c2-4eb0-b905-47abbf228ff6" providerId="ADAL" clId="{C4BB9527-19A4-4C09-941E-248F07C368B0}" dt="2021-08-30T02:27:56.541" v="58" actId="478"/>
          <ac:spMkLst>
            <pc:docMk/>
            <pc:sldMk cId="3490058656" sldId="334"/>
            <ac:spMk id="3" creationId="{49BDD4B5-72D0-4D1B-9A8E-3FFB5A30EF87}"/>
          </ac:spMkLst>
        </pc:spChg>
        <pc:spChg chg="add mod">
          <ac:chgData name="Wang, Wei W" userId="6ab3e5de-75c2-4eb0-b905-47abbf228ff6" providerId="ADAL" clId="{C4BB9527-19A4-4C09-941E-248F07C368B0}" dt="2021-08-30T02:28:26.908" v="61" actId="108"/>
          <ac:spMkLst>
            <pc:docMk/>
            <pc:sldMk cId="3490058656" sldId="334"/>
            <ac:spMk id="4" creationId="{1E9414FE-4239-4E33-B56D-C3587A7EE748}"/>
          </ac:spMkLst>
        </pc:spChg>
        <pc:spChg chg="add mod">
          <ac:chgData name="Wang, Wei W" userId="6ab3e5de-75c2-4eb0-b905-47abbf228ff6" providerId="ADAL" clId="{C4BB9527-19A4-4C09-941E-248F07C368B0}" dt="2021-08-30T03:02:52.582" v="226" actId="108"/>
          <ac:spMkLst>
            <pc:docMk/>
            <pc:sldMk cId="3490058656" sldId="334"/>
            <ac:spMk id="5" creationId="{33B525AA-85FF-4C19-9919-12FC37027247}"/>
          </ac:spMkLst>
        </pc:spChg>
        <pc:spChg chg="add mod">
          <ac:chgData name="Wang, Wei W" userId="6ab3e5de-75c2-4eb0-b905-47abbf228ff6" providerId="ADAL" clId="{C4BB9527-19A4-4C09-941E-248F07C368B0}" dt="2021-08-30T03:17:11.711" v="371"/>
          <ac:spMkLst>
            <pc:docMk/>
            <pc:sldMk cId="3490058656" sldId="334"/>
            <ac:spMk id="7" creationId="{841C0CAB-1D89-4BF0-ABB3-C7C0463D7BA7}"/>
          </ac:spMkLst>
        </pc:spChg>
        <pc:picChg chg="add mod">
          <ac:chgData name="Wang, Wei W" userId="6ab3e5de-75c2-4eb0-b905-47abbf228ff6" providerId="ADAL" clId="{C4BB9527-19A4-4C09-941E-248F07C368B0}" dt="2021-08-31T04:50:19.010" v="430" actId="14100"/>
          <ac:picMkLst>
            <pc:docMk/>
            <pc:sldMk cId="3490058656" sldId="334"/>
            <ac:picMk id="3" creationId="{59018C6B-39F9-480B-90F5-C49C391574F6}"/>
          </ac:picMkLst>
        </pc:picChg>
        <pc:picChg chg="add del mod">
          <ac:chgData name="Wang, Wei W" userId="6ab3e5de-75c2-4eb0-b905-47abbf228ff6" providerId="ADAL" clId="{C4BB9527-19A4-4C09-941E-248F07C368B0}" dt="2021-08-31T04:49:53.798" v="421" actId="478"/>
          <ac:picMkLst>
            <pc:docMk/>
            <pc:sldMk cId="3490058656" sldId="334"/>
            <ac:picMk id="6" creationId="{1C7AC461-34E5-4754-BFA8-39764ACA8198}"/>
          </ac:picMkLst>
        </pc:picChg>
      </pc:sldChg>
      <pc:sldChg chg="addSp delSp modSp new mod modAnim">
        <pc:chgData name="Wang, Wei W" userId="6ab3e5de-75c2-4eb0-b905-47abbf228ff6" providerId="ADAL" clId="{C4BB9527-19A4-4C09-941E-248F07C368B0}" dt="2021-08-30T10:27:41.907" v="417"/>
        <pc:sldMkLst>
          <pc:docMk/>
          <pc:sldMk cId="3673122206" sldId="335"/>
        </pc:sldMkLst>
        <pc:spChg chg="del">
          <ac:chgData name="Wang, Wei W" userId="6ab3e5de-75c2-4eb0-b905-47abbf228ff6" providerId="ADAL" clId="{C4BB9527-19A4-4C09-941E-248F07C368B0}" dt="2021-08-30T02:29:29.053" v="67" actId="478"/>
          <ac:spMkLst>
            <pc:docMk/>
            <pc:sldMk cId="3673122206" sldId="335"/>
            <ac:spMk id="2" creationId="{7AFB6945-C23D-4275-AAEB-BD8CCA8AE924}"/>
          </ac:spMkLst>
        </pc:spChg>
        <pc:spChg chg="del">
          <ac:chgData name="Wang, Wei W" userId="6ab3e5de-75c2-4eb0-b905-47abbf228ff6" providerId="ADAL" clId="{C4BB9527-19A4-4C09-941E-248F07C368B0}" dt="2021-08-30T02:29:27.712" v="66" actId="478"/>
          <ac:spMkLst>
            <pc:docMk/>
            <pc:sldMk cId="3673122206" sldId="335"/>
            <ac:spMk id="3" creationId="{7E4EDDD6-16C9-4380-A43E-21C46FEAEC0C}"/>
          </ac:spMkLst>
        </pc:spChg>
        <pc:spChg chg="add mod">
          <ac:chgData name="Wang, Wei W" userId="6ab3e5de-75c2-4eb0-b905-47abbf228ff6" providerId="ADAL" clId="{C4BB9527-19A4-4C09-941E-248F07C368B0}" dt="2021-08-30T02:30:11.021" v="75" actId="108"/>
          <ac:spMkLst>
            <pc:docMk/>
            <pc:sldMk cId="3673122206" sldId="335"/>
            <ac:spMk id="4" creationId="{24745E2B-2E2A-4863-A516-415D128DCB01}"/>
          </ac:spMkLst>
        </pc:spChg>
        <pc:spChg chg="add mod">
          <ac:chgData name="Wang, Wei W" userId="6ab3e5de-75c2-4eb0-b905-47abbf228ff6" providerId="ADAL" clId="{C4BB9527-19A4-4C09-941E-248F07C368B0}" dt="2021-08-30T03:30:29.390" v="402" actId="20577"/>
          <ac:spMkLst>
            <pc:docMk/>
            <pc:sldMk cId="3673122206" sldId="335"/>
            <ac:spMk id="5" creationId="{00DABA93-28BA-4CF7-9605-E829D994EBF0}"/>
          </ac:spMkLst>
        </pc:spChg>
        <pc:spChg chg="add mod">
          <ac:chgData name="Wang, Wei W" userId="6ab3e5de-75c2-4eb0-b905-47abbf228ff6" providerId="ADAL" clId="{C4BB9527-19A4-4C09-941E-248F07C368B0}" dt="2021-08-30T03:17:14.023" v="372"/>
          <ac:spMkLst>
            <pc:docMk/>
            <pc:sldMk cId="3673122206" sldId="335"/>
            <ac:spMk id="7" creationId="{A4D1FBDD-BF6F-4429-B3BF-85ED8D5613A4}"/>
          </ac:spMkLst>
        </pc:spChg>
        <pc:picChg chg="add mod">
          <ac:chgData name="Wang, Wei W" userId="6ab3e5de-75c2-4eb0-b905-47abbf228ff6" providerId="ADAL" clId="{C4BB9527-19A4-4C09-941E-248F07C368B0}" dt="2021-08-30T02:30:03.431" v="74"/>
          <ac:picMkLst>
            <pc:docMk/>
            <pc:sldMk cId="3673122206" sldId="335"/>
            <ac:picMk id="6" creationId="{59BE8257-217E-41E9-96BD-D06AB732EB28}"/>
          </ac:picMkLst>
        </pc:picChg>
      </pc:sldChg>
      <pc:sldChg chg="addSp modSp add mod modAnim">
        <pc:chgData name="Wang, Wei W" userId="6ab3e5de-75c2-4eb0-b905-47abbf228ff6" providerId="ADAL" clId="{C4BB9527-19A4-4C09-941E-248F07C368B0}" dt="2021-08-30T03:17:16.842" v="373"/>
        <pc:sldMkLst>
          <pc:docMk/>
          <pc:sldMk cId="40698938" sldId="336"/>
        </pc:sldMkLst>
        <pc:spChg chg="add mod">
          <ac:chgData name="Wang, Wei W" userId="6ab3e5de-75c2-4eb0-b905-47abbf228ff6" providerId="ADAL" clId="{C4BB9527-19A4-4C09-941E-248F07C368B0}" dt="2021-08-30T02:35:35.055" v="98" actId="108"/>
          <ac:spMkLst>
            <pc:docMk/>
            <pc:sldMk cId="40698938" sldId="336"/>
            <ac:spMk id="2" creationId="{AD974A7A-0324-48FD-A9DE-88212F85FD90}"/>
          </ac:spMkLst>
        </pc:spChg>
        <pc:spChg chg="add mod">
          <ac:chgData name="Wang, Wei W" userId="6ab3e5de-75c2-4eb0-b905-47abbf228ff6" providerId="ADAL" clId="{C4BB9527-19A4-4C09-941E-248F07C368B0}" dt="2021-08-30T02:42:53.850" v="127" actId="1076"/>
          <ac:spMkLst>
            <pc:docMk/>
            <pc:sldMk cId="40698938" sldId="336"/>
            <ac:spMk id="3" creationId="{EDEC80F2-1CBA-4CEC-BED5-F8382F69B6A1}"/>
          </ac:spMkLst>
        </pc:spChg>
        <pc:spChg chg="add mod">
          <ac:chgData name="Wang, Wei W" userId="6ab3e5de-75c2-4eb0-b905-47abbf228ff6" providerId="ADAL" clId="{C4BB9527-19A4-4C09-941E-248F07C368B0}" dt="2021-08-30T02:43:01.851" v="130" actId="1076"/>
          <ac:spMkLst>
            <pc:docMk/>
            <pc:sldMk cId="40698938" sldId="336"/>
            <ac:spMk id="4" creationId="{326BC637-3DAC-4833-98B0-26F8243C037A}"/>
          </ac:spMkLst>
        </pc:spChg>
        <pc:spChg chg="add mod">
          <ac:chgData name="Wang, Wei W" userId="6ab3e5de-75c2-4eb0-b905-47abbf228ff6" providerId="ADAL" clId="{C4BB9527-19A4-4C09-941E-248F07C368B0}" dt="2021-08-30T02:43:03.817" v="131" actId="1076"/>
          <ac:spMkLst>
            <pc:docMk/>
            <pc:sldMk cId="40698938" sldId="336"/>
            <ac:spMk id="5" creationId="{DE8A4578-42A3-44D5-9F68-FAC19632DFBB}"/>
          </ac:spMkLst>
        </pc:spChg>
        <pc:spChg chg="add mod">
          <ac:chgData name="Wang, Wei W" userId="6ab3e5de-75c2-4eb0-b905-47abbf228ff6" providerId="ADAL" clId="{C4BB9527-19A4-4C09-941E-248F07C368B0}" dt="2021-08-30T02:43:06.128" v="132" actId="1076"/>
          <ac:spMkLst>
            <pc:docMk/>
            <pc:sldMk cId="40698938" sldId="336"/>
            <ac:spMk id="7" creationId="{949C1F82-57B0-4706-9362-91116EAE8277}"/>
          </ac:spMkLst>
        </pc:spChg>
        <pc:spChg chg="add mod">
          <ac:chgData name="Wang, Wei W" userId="6ab3e5de-75c2-4eb0-b905-47abbf228ff6" providerId="ADAL" clId="{C4BB9527-19A4-4C09-941E-248F07C368B0}" dt="2021-08-30T02:43:31.948" v="133" actId="1076"/>
          <ac:spMkLst>
            <pc:docMk/>
            <pc:sldMk cId="40698938" sldId="336"/>
            <ac:spMk id="8" creationId="{AF4CA5C9-453D-4FCC-9035-B51D69532CBC}"/>
          </ac:spMkLst>
        </pc:spChg>
        <pc:spChg chg="add mod">
          <ac:chgData name="Wang, Wei W" userId="6ab3e5de-75c2-4eb0-b905-47abbf228ff6" providerId="ADAL" clId="{C4BB9527-19A4-4C09-941E-248F07C368B0}" dt="2021-08-30T02:40:54.204" v="120" actId="108"/>
          <ac:spMkLst>
            <pc:docMk/>
            <pc:sldMk cId="40698938" sldId="336"/>
            <ac:spMk id="9" creationId="{864F61C5-6B5E-43AF-B96B-04A901E02F7D}"/>
          </ac:spMkLst>
        </pc:spChg>
        <pc:spChg chg="add mod">
          <ac:chgData name="Wang, Wei W" userId="6ab3e5de-75c2-4eb0-b905-47abbf228ff6" providerId="ADAL" clId="{C4BB9527-19A4-4C09-941E-248F07C368B0}" dt="2021-08-30T03:17:16.842" v="373"/>
          <ac:spMkLst>
            <pc:docMk/>
            <pc:sldMk cId="40698938" sldId="336"/>
            <ac:spMk id="10" creationId="{C29F4B1F-EE53-469E-B1A5-664C0E639E34}"/>
          </ac:spMkLst>
        </pc:spChg>
        <pc:picChg chg="add mod">
          <ac:chgData name="Wang, Wei W" userId="6ab3e5de-75c2-4eb0-b905-47abbf228ff6" providerId="ADAL" clId="{C4BB9527-19A4-4C09-941E-248F07C368B0}" dt="2021-08-30T02:41:05.788" v="123" actId="1076"/>
          <ac:picMkLst>
            <pc:docMk/>
            <pc:sldMk cId="40698938" sldId="336"/>
            <ac:picMk id="6" creationId="{EC9A759B-6655-4FD3-8457-13948F0DE748}"/>
          </ac:picMkLst>
        </pc:picChg>
      </pc:sldChg>
      <pc:sldChg chg="addSp modSp add mod modAnim">
        <pc:chgData name="Wang, Wei W" userId="6ab3e5de-75c2-4eb0-b905-47abbf228ff6" providerId="ADAL" clId="{C4BB9527-19A4-4C09-941E-248F07C368B0}" dt="2021-08-30T03:17:20.329" v="374"/>
        <pc:sldMkLst>
          <pc:docMk/>
          <pc:sldMk cId="3464692453" sldId="337"/>
        </pc:sldMkLst>
        <pc:spChg chg="add mod">
          <ac:chgData name="Wang, Wei W" userId="6ab3e5de-75c2-4eb0-b905-47abbf228ff6" providerId="ADAL" clId="{C4BB9527-19A4-4C09-941E-248F07C368B0}" dt="2021-08-30T02:44:09.487" v="135" actId="108"/>
          <ac:spMkLst>
            <pc:docMk/>
            <pc:sldMk cId="3464692453" sldId="337"/>
            <ac:spMk id="3" creationId="{64228370-8354-4853-AECD-CA0660C01BB9}"/>
          </ac:spMkLst>
        </pc:spChg>
        <pc:spChg chg="add mod">
          <ac:chgData name="Wang, Wei W" userId="6ab3e5de-75c2-4eb0-b905-47abbf228ff6" providerId="ADAL" clId="{C4BB9527-19A4-4C09-941E-248F07C368B0}" dt="2021-08-30T02:46:11.453" v="145" actId="1076"/>
          <ac:spMkLst>
            <pc:docMk/>
            <pc:sldMk cId="3464692453" sldId="337"/>
            <ac:spMk id="4" creationId="{630A7F55-A5D9-4042-BDAD-B055189956A9}"/>
          </ac:spMkLst>
        </pc:spChg>
        <pc:spChg chg="add mod">
          <ac:chgData name="Wang, Wei W" userId="6ab3e5de-75c2-4eb0-b905-47abbf228ff6" providerId="ADAL" clId="{C4BB9527-19A4-4C09-941E-248F07C368B0}" dt="2021-08-30T03:17:20.329" v="374"/>
          <ac:spMkLst>
            <pc:docMk/>
            <pc:sldMk cId="3464692453" sldId="337"/>
            <ac:spMk id="5" creationId="{94713A65-7724-4840-A28C-65165B2BE289}"/>
          </ac:spMkLst>
        </pc:spChg>
        <pc:graphicFrameChg chg="add mod">
          <ac:chgData name="Wang, Wei W" userId="6ab3e5de-75c2-4eb0-b905-47abbf228ff6" providerId="ADAL" clId="{C4BB9527-19A4-4C09-941E-248F07C368B0}" dt="2021-08-30T02:46:13.838" v="146" actId="1076"/>
          <ac:graphicFrameMkLst>
            <pc:docMk/>
            <pc:sldMk cId="3464692453" sldId="337"/>
            <ac:graphicFrameMk id="2" creationId="{21F22FA0-F0E1-493A-8A28-3C8738BD72B7}"/>
          </ac:graphicFrameMkLst>
        </pc:graphicFrameChg>
      </pc:sldChg>
      <pc:sldChg chg="addSp modSp add mod modAnim">
        <pc:chgData name="Wang, Wei W" userId="6ab3e5de-75c2-4eb0-b905-47abbf228ff6" providerId="ADAL" clId="{C4BB9527-19A4-4C09-941E-248F07C368B0}" dt="2021-08-30T03:17:21.985" v="375"/>
        <pc:sldMkLst>
          <pc:docMk/>
          <pc:sldMk cId="2509918487" sldId="338"/>
        </pc:sldMkLst>
        <pc:spChg chg="add mod">
          <ac:chgData name="Wang, Wei W" userId="6ab3e5de-75c2-4eb0-b905-47abbf228ff6" providerId="ADAL" clId="{C4BB9527-19A4-4C09-941E-248F07C368B0}" dt="2021-08-30T02:46:47.222" v="148" actId="108"/>
          <ac:spMkLst>
            <pc:docMk/>
            <pc:sldMk cId="2509918487" sldId="338"/>
            <ac:spMk id="2" creationId="{539CEEA6-9B66-40E2-9D77-383795359EC5}"/>
          </ac:spMkLst>
        </pc:spChg>
        <pc:spChg chg="add mod">
          <ac:chgData name="Wang, Wei W" userId="6ab3e5de-75c2-4eb0-b905-47abbf228ff6" providerId="ADAL" clId="{C4BB9527-19A4-4C09-941E-248F07C368B0}" dt="2021-08-30T02:49:12.635" v="158" actId="14100"/>
          <ac:spMkLst>
            <pc:docMk/>
            <pc:sldMk cId="2509918487" sldId="338"/>
            <ac:spMk id="3" creationId="{684D535C-B6B7-435E-9736-3CDB8984EDD7}"/>
          </ac:spMkLst>
        </pc:spChg>
        <pc:spChg chg="add mod">
          <ac:chgData name="Wang, Wei W" userId="6ab3e5de-75c2-4eb0-b905-47abbf228ff6" providerId="ADAL" clId="{C4BB9527-19A4-4C09-941E-248F07C368B0}" dt="2021-08-30T03:17:21.985" v="375"/>
          <ac:spMkLst>
            <pc:docMk/>
            <pc:sldMk cId="2509918487" sldId="338"/>
            <ac:spMk id="5" creationId="{CF5F7570-6EE3-4AB5-A97A-2DA7975900F9}"/>
          </ac:spMkLst>
        </pc:spChg>
        <pc:picChg chg="add mod">
          <ac:chgData name="Wang, Wei W" userId="6ab3e5de-75c2-4eb0-b905-47abbf228ff6" providerId="ADAL" clId="{C4BB9527-19A4-4C09-941E-248F07C368B0}" dt="2021-08-30T02:49:15.489" v="159" actId="1076"/>
          <ac:picMkLst>
            <pc:docMk/>
            <pc:sldMk cId="2509918487" sldId="338"/>
            <ac:picMk id="4" creationId="{FF852CBB-FE7F-4377-B5EF-99A17790607B}"/>
          </ac:picMkLst>
        </pc:picChg>
      </pc:sldChg>
      <pc:sldChg chg="addSp modSp add mod">
        <pc:chgData name="Wang, Wei W" userId="6ab3e5de-75c2-4eb0-b905-47abbf228ff6" providerId="ADAL" clId="{C4BB9527-19A4-4C09-941E-248F07C368B0}" dt="2021-08-30T03:17:24.503" v="376"/>
        <pc:sldMkLst>
          <pc:docMk/>
          <pc:sldMk cId="685069778" sldId="339"/>
        </pc:sldMkLst>
        <pc:spChg chg="add mod">
          <ac:chgData name="Wang, Wei W" userId="6ab3e5de-75c2-4eb0-b905-47abbf228ff6" providerId="ADAL" clId="{C4BB9527-19A4-4C09-941E-248F07C368B0}" dt="2021-08-30T02:49:48.142" v="161" actId="108"/>
          <ac:spMkLst>
            <pc:docMk/>
            <pc:sldMk cId="685069778" sldId="339"/>
            <ac:spMk id="2" creationId="{01FBDEDE-4073-4E89-9CF8-98DA125F4798}"/>
          </ac:spMkLst>
        </pc:spChg>
        <pc:spChg chg="add mod">
          <ac:chgData name="Wang, Wei W" userId="6ab3e5de-75c2-4eb0-b905-47abbf228ff6" providerId="ADAL" clId="{C4BB9527-19A4-4C09-941E-248F07C368B0}" dt="2021-08-30T03:17:24.503" v="376"/>
          <ac:spMkLst>
            <pc:docMk/>
            <pc:sldMk cId="685069778" sldId="339"/>
            <ac:spMk id="4" creationId="{EAFBE32E-4A17-4946-86FA-BFAE2616AA25}"/>
          </ac:spMkLst>
        </pc:spChg>
        <pc:picChg chg="add mod">
          <ac:chgData name="Wang, Wei W" userId="6ab3e5de-75c2-4eb0-b905-47abbf228ff6" providerId="ADAL" clId="{C4BB9527-19A4-4C09-941E-248F07C368B0}" dt="2021-08-30T02:49:40.004" v="160"/>
          <ac:picMkLst>
            <pc:docMk/>
            <pc:sldMk cId="685069778" sldId="339"/>
            <ac:picMk id="3" creationId="{C4A84B6D-FFB9-4C55-BB25-8DA17DAEB5E0}"/>
          </ac:picMkLst>
        </pc:picChg>
      </pc:sldChg>
      <pc:sldChg chg="addSp modSp add mod">
        <pc:chgData name="Wang, Wei W" userId="6ab3e5de-75c2-4eb0-b905-47abbf228ff6" providerId="ADAL" clId="{C4BB9527-19A4-4C09-941E-248F07C368B0}" dt="2021-08-30T03:17:26.353" v="377"/>
        <pc:sldMkLst>
          <pc:docMk/>
          <pc:sldMk cId="97553074" sldId="340"/>
        </pc:sldMkLst>
        <pc:spChg chg="add mod">
          <ac:chgData name="Wang, Wei W" userId="6ab3e5de-75c2-4eb0-b905-47abbf228ff6" providerId="ADAL" clId="{C4BB9527-19A4-4C09-941E-248F07C368B0}" dt="2021-08-30T02:51:08.933" v="165" actId="255"/>
          <ac:spMkLst>
            <pc:docMk/>
            <pc:sldMk cId="97553074" sldId="340"/>
            <ac:spMk id="2" creationId="{575BEE6F-5248-4EB1-8357-03F339C426F1}"/>
          </ac:spMkLst>
        </pc:spChg>
        <pc:spChg chg="add mod">
          <ac:chgData name="Wang, Wei W" userId="6ab3e5de-75c2-4eb0-b905-47abbf228ff6" providerId="ADAL" clId="{C4BB9527-19A4-4C09-941E-248F07C368B0}" dt="2021-08-30T03:17:26.353" v="377"/>
          <ac:spMkLst>
            <pc:docMk/>
            <pc:sldMk cId="97553074" sldId="340"/>
            <ac:spMk id="3" creationId="{2D219C8A-32CE-4A52-99FF-4F4ECD021471}"/>
          </ac:spMkLst>
        </pc:spChg>
      </pc:sldChg>
      <pc:sldChg chg="addSp modSp add mod modAnim">
        <pc:chgData name="Wang, Wei W" userId="6ab3e5de-75c2-4eb0-b905-47abbf228ff6" providerId="ADAL" clId="{C4BB9527-19A4-4C09-941E-248F07C368B0}" dt="2021-08-31T10:20:32.874" v="432" actId="20577"/>
        <pc:sldMkLst>
          <pc:docMk/>
          <pc:sldMk cId="521045868" sldId="341"/>
        </pc:sldMkLst>
        <pc:spChg chg="add mod">
          <ac:chgData name="Wang, Wei W" userId="6ab3e5de-75c2-4eb0-b905-47abbf228ff6" providerId="ADAL" clId="{C4BB9527-19A4-4C09-941E-248F07C368B0}" dt="2021-08-30T02:54:37.666" v="185" actId="108"/>
          <ac:spMkLst>
            <pc:docMk/>
            <pc:sldMk cId="521045868" sldId="341"/>
            <ac:spMk id="2" creationId="{94613B8C-DA32-43B6-A4F1-7411AE94B50D}"/>
          </ac:spMkLst>
        </pc:spChg>
        <pc:spChg chg="add mod">
          <ac:chgData name="Wang, Wei W" userId="6ab3e5de-75c2-4eb0-b905-47abbf228ff6" providerId="ADAL" clId="{C4BB9527-19A4-4C09-941E-248F07C368B0}" dt="2021-08-31T10:20:32.874" v="432" actId="20577"/>
          <ac:spMkLst>
            <pc:docMk/>
            <pc:sldMk cId="521045868" sldId="341"/>
            <ac:spMk id="3" creationId="{1D738A7B-65C7-4A1F-8B2E-3F130D44ACF6}"/>
          </ac:spMkLst>
        </pc:spChg>
        <pc:spChg chg="add mod">
          <ac:chgData name="Wang, Wei W" userId="6ab3e5de-75c2-4eb0-b905-47abbf228ff6" providerId="ADAL" clId="{C4BB9527-19A4-4C09-941E-248F07C368B0}" dt="2021-08-30T03:17:27.969" v="378"/>
          <ac:spMkLst>
            <pc:docMk/>
            <pc:sldMk cId="521045868" sldId="341"/>
            <ac:spMk id="4" creationId="{770AF32F-F14F-4A4E-B4DB-3CD88D0A437E}"/>
          </ac:spMkLst>
        </pc:spChg>
      </pc:sldChg>
      <pc:sldChg chg="addSp modSp add mod">
        <pc:chgData name="Wang, Wei W" userId="6ab3e5de-75c2-4eb0-b905-47abbf228ff6" providerId="ADAL" clId="{C4BB9527-19A4-4C09-941E-248F07C368B0}" dt="2021-08-30T03:17:29.705" v="379"/>
        <pc:sldMkLst>
          <pc:docMk/>
          <pc:sldMk cId="3782181969" sldId="342"/>
        </pc:sldMkLst>
        <pc:spChg chg="add mod">
          <ac:chgData name="Wang, Wei W" userId="6ab3e5de-75c2-4eb0-b905-47abbf228ff6" providerId="ADAL" clId="{C4BB9527-19A4-4C09-941E-248F07C368B0}" dt="2021-08-30T02:56:28.713" v="187" actId="108"/>
          <ac:spMkLst>
            <pc:docMk/>
            <pc:sldMk cId="3782181969" sldId="342"/>
            <ac:spMk id="2" creationId="{F3E3252C-3EE0-4DEF-96DF-4E4D67899D90}"/>
          </ac:spMkLst>
        </pc:spChg>
        <pc:spChg chg="add mod">
          <ac:chgData name="Wang, Wei W" userId="6ab3e5de-75c2-4eb0-b905-47abbf228ff6" providerId="ADAL" clId="{C4BB9527-19A4-4C09-941E-248F07C368B0}" dt="2021-08-30T02:57:03.145" v="189" actId="108"/>
          <ac:spMkLst>
            <pc:docMk/>
            <pc:sldMk cId="3782181969" sldId="342"/>
            <ac:spMk id="3" creationId="{102E00DD-AD16-435E-8D97-B206E721F547}"/>
          </ac:spMkLst>
        </pc:spChg>
        <pc:spChg chg="add mod">
          <ac:chgData name="Wang, Wei W" userId="6ab3e5de-75c2-4eb0-b905-47abbf228ff6" providerId="ADAL" clId="{C4BB9527-19A4-4C09-941E-248F07C368B0}" dt="2021-08-30T03:17:29.705" v="379"/>
          <ac:spMkLst>
            <pc:docMk/>
            <pc:sldMk cId="3782181969" sldId="342"/>
            <ac:spMk id="5" creationId="{C26AD3A8-CA65-43EE-8D7B-EAE845A86351}"/>
          </ac:spMkLst>
        </pc:spChg>
        <pc:graphicFrameChg chg="add mod">
          <ac:chgData name="Wang, Wei W" userId="6ab3e5de-75c2-4eb0-b905-47abbf228ff6" providerId="ADAL" clId="{C4BB9527-19A4-4C09-941E-248F07C368B0}" dt="2021-08-30T02:57:24.241" v="191" actId="1076"/>
          <ac:graphicFrameMkLst>
            <pc:docMk/>
            <pc:sldMk cId="3782181969" sldId="342"/>
            <ac:graphicFrameMk id="4" creationId="{2DFB10C8-4B98-4330-B981-6509DDD6D577}"/>
          </ac:graphicFrameMkLst>
        </pc:graphicFrameChg>
      </pc:sldChg>
      <pc:sldChg chg="add del">
        <pc:chgData name="Wang, Wei W" userId="6ab3e5de-75c2-4eb0-b905-47abbf228ff6" providerId="ADAL" clId="{C4BB9527-19A4-4C09-941E-248F07C368B0}" dt="2021-08-30T02:22:29.387" v="37"/>
        <pc:sldMkLst>
          <pc:docMk/>
          <pc:sldMk cId="2299263934" sldId="343"/>
        </pc:sldMkLst>
      </pc:sldChg>
      <pc:sldChg chg="addSp modSp add mod">
        <pc:chgData name="Wang, Wei W" userId="6ab3e5de-75c2-4eb0-b905-47abbf228ff6" providerId="ADAL" clId="{C4BB9527-19A4-4C09-941E-248F07C368B0}" dt="2021-08-30T03:17:31.455" v="380"/>
        <pc:sldMkLst>
          <pc:docMk/>
          <pc:sldMk cId="4040252082" sldId="343"/>
        </pc:sldMkLst>
        <pc:spChg chg="add mod">
          <ac:chgData name="Wang, Wei W" userId="6ab3e5de-75c2-4eb0-b905-47abbf228ff6" providerId="ADAL" clId="{C4BB9527-19A4-4C09-941E-248F07C368B0}" dt="2021-08-30T02:57:48.596" v="193" actId="108"/>
          <ac:spMkLst>
            <pc:docMk/>
            <pc:sldMk cId="4040252082" sldId="343"/>
            <ac:spMk id="2" creationId="{0511F495-BFD5-411A-9EDE-FF1D8D23467C}"/>
          </ac:spMkLst>
        </pc:spChg>
        <pc:spChg chg="add mod">
          <ac:chgData name="Wang, Wei W" userId="6ab3e5de-75c2-4eb0-b905-47abbf228ff6" providerId="ADAL" clId="{C4BB9527-19A4-4C09-941E-248F07C368B0}" dt="2021-08-30T02:57:52.637" v="194" actId="1076"/>
          <ac:spMkLst>
            <pc:docMk/>
            <pc:sldMk cId="4040252082" sldId="343"/>
            <ac:spMk id="3" creationId="{0A973BEF-ACC4-4563-A0D8-3B55F45C9D2E}"/>
          </ac:spMkLst>
        </pc:spChg>
        <pc:spChg chg="add mod">
          <ac:chgData name="Wang, Wei W" userId="6ab3e5de-75c2-4eb0-b905-47abbf228ff6" providerId="ADAL" clId="{C4BB9527-19A4-4C09-941E-248F07C368B0}" dt="2021-08-30T03:17:31.455" v="380"/>
          <ac:spMkLst>
            <pc:docMk/>
            <pc:sldMk cId="4040252082" sldId="343"/>
            <ac:spMk id="5" creationId="{76015CED-AE7C-4599-BA78-D1FF28122980}"/>
          </ac:spMkLst>
        </pc:spChg>
        <pc:graphicFrameChg chg="add mod">
          <ac:chgData name="Wang, Wei W" userId="6ab3e5de-75c2-4eb0-b905-47abbf228ff6" providerId="ADAL" clId="{C4BB9527-19A4-4C09-941E-248F07C368B0}" dt="2021-08-30T02:58:07.113" v="195"/>
          <ac:graphicFrameMkLst>
            <pc:docMk/>
            <pc:sldMk cId="4040252082" sldId="343"/>
            <ac:graphicFrameMk id="4" creationId="{1699EFD1-1EAC-4B66-BE53-3A83B8E2A36E}"/>
          </ac:graphicFrameMkLst>
        </pc:graphicFrameChg>
      </pc:sldChg>
      <pc:sldChg chg="addSp delSp modSp add mod">
        <pc:chgData name="Wang, Wei W" userId="6ab3e5de-75c2-4eb0-b905-47abbf228ff6" providerId="ADAL" clId="{C4BB9527-19A4-4C09-941E-248F07C368B0}" dt="2021-08-30T03:17:33.050" v="381"/>
        <pc:sldMkLst>
          <pc:docMk/>
          <pc:sldMk cId="1830292813" sldId="344"/>
        </pc:sldMkLst>
        <pc:spChg chg="del">
          <ac:chgData name="Wang, Wei W" userId="6ab3e5de-75c2-4eb0-b905-47abbf228ff6" providerId="ADAL" clId="{C4BB9527-19A4-4C09-941E-248F07C368B0}" dt="2021-08-30T02:58:30.532" v="199" actId="478"/>
          <ac:spMkLst>
            <pc:docMk/>
            <pc:sldMk cId="1830292813" sldId="344"/>
            <ac:spMk id="2" creationId="{0511F495-BFD5-411A-9EDE-FF1D8D23467C}"/>
          </ac:spMkLst>
        </pc:spChg>
        <pc:spChg chg="del">
          <ac:chgData name="Wang, Wei W" userId="6ab3e5de-75c2-4eb0-b905-47abbf228ff6" providerId="ADAL" clId="{C4BB9527-19A4-4C09-941E-248F07C368B0}" dt="2021-08-30T02:58:28.912" v="198" actId="478"/>
          <ac:spMkLst>
            <pc:docMk/>
            <pc:sldMk cId="1830292813" sldId="344"/>
            <ac:spMk id="3" creationId="{0A973BEF-ACC4-4563-A0D8-3B55F45C9D2E}"/>
          </ac:spMkLst>
        </pc:spChg>
        <pc:spChg chg="add del mod">
          <ac:chgData name="Wang, Wei W" userId="6ab3e5de-75c2-4eb0-b905-47abbf228ff6" providerId="ADAL" clId="{C4BB9527-19A4-4C09-941E-248F07C368B0}" dt="2021-08-30T02:58:33.328" v="200" actId="478"/>
          <ac:spMkLst>
            <pc:docMk/>
            <pc:sldMk cId="1830292813" sldId="344"/>
            <ac:spMk id="6" creationId="{9AEA6AE0-8ED8-4C6A-B0A5-61937C54AC3A}"/>
          </ac:spMkLst>
        </pc:spChg>
        <pc:spChg chg="add mod">
          <ac:chgData name="Wang, Wei W" userId="6ab3e5de-75c2-4eb0-b905-47abbf228ff6" providerId="ADAL" clId="{C4BB9527-19A4-4C09-941E-248F07C368B0}" dt="2021-08-30T03:06:00.153" v="251" actId="1076"/>
          <ac:spMkLst>
            <pc:docMk/>
            <pc:sldMk cId="1830292813" sldId="344"/>
            <ac:spMk id="7" creationId="{E9C3BE85-6AFE-4118-B3AB-50DE620B4A82}"/>
          </ac:spMkLst>
        </pc:spChg>
        <pc:spChg chg="add mod">
          <ac:chgData name="Wang, Wei W" userId="6ab3e5de-75c2-4eb0-b905-47abbf228ff6" providerId="ADAL" clId="{C4BB9527-19A4-4C09-941E-248F07C368B0}" dt="2021-08-30T03:17:33.050" v="381"/>
          <ac:spMkLst>
            <pc:docMk/>
            <pc:sldMk cId="1830292813" sldId="344"/>
            <ac:spMk id="8" creationId="{22C63148-53FB-438B-A2C5-4D8C3CA0EDB8}"/>
          </ac:spMkLst>
        </pc:spChg>
        <pc:graphicFrameChg chg="del">
          <ac:chgData name="Wang, Wei W" userId="6ab3e5de-75c2-4eb0-b905-47abbf228ff6" providerId="ADAL" clId="{C4BB9527-19A4-4C09-941E-248F07C368B0}" dt="2021-08-30T02:58:27.290" v="197" actId="478"/>
          <ac:graphicFrameMkLst>
            <pc:docMk/>
            <pc:sldMk cId="1830292813" sldId="344"/>
            <ac:graphicFrameMk id="4" creationId="{1699EFD1-1EAC-4B66-BE53-3A83B8E2A36E}"/>
          </ac:graphicFrameMkLst>
        </pc:graphicFrameChg>
      </pc:sldChg>
      <pc:sldChg chg="addSp modSp add mod">
        <pc:chgData name="Wang, Wei W" userId="6ab3e5de-75c2-4eb0-b905-47abbf228ff6" providerId="ADAL" clId="{C4BB9527-19A4-4C09-941E-248F07C368B0}" dt="2021-08-30T03:17:34.785" v="382"/>
        <pc:sldMkLst>
          <pc:docMk/>
          <pc:sldMk cId="3578154442" sldId="345"/>
        </pc:sldMkLst>
        <pc:spChg chg="add mod">
          <ac:chgData name="Wang, Wei W" userId="6ab3e5de-75c2-4eb0-b905-47abbf228ff6" providerId="ADAL" clId="{C4BB9527-19A4-4C09-941E-248F07C368B0}" dt="2021-08-30T02:59:28.996" v="208" actId="1076"/>
          <ac:spMkLst>
            <pc:docMk/>
            <pc:sldMk cId="3578154442" sldId="345"/>
            <ac:spMk id="2" creationId="{1E871169-F20D-4B3B-990D-546AC0BA4E95}"/>
          </ac:spMkLst>
        </pc:spChg>
        <pc:spChg chg="add mod">
          <ac:chgData name="Wang, Wei W" userId="6ab3e5de-75c2-4eb0-b905-47abbf228ff6" providerId="ADAL" clId="{C4BB9527-19A4-4C09-941E-248F07C368B0}" dt="2021-08-30T03:14:48.051" v="357" actId="1076"/>
          <ac:spMkLst>
            <pc:docMk/>
            <pc:sldMk cId="3578154442" sldId="345"/>
            <ac:spMk id="3" creationId="{76574C12-5D82-4F10-8BE8-942A2F9517AE}"/>
          </ac:spMkLst>
        </pc:spChg>
        <pc:spChg chg="add mod">
          <ac:chgData name="Wang, Wei W" userId="6ab3e5de-75c2-4eb0-b905-47abbf228ff6" providerId="ADAL" clId="{C4BB9527-19A4-4C09-941E-248F07C368B0}" dt="2021-08-30T03:17:34.785" v="382"/>
          <ac:spMkLst>
            <pc:docMk/>
            <pc:sldMk cId="3578154442" sldId="345"/>
            <ac:spMk id="4" creationId="{B836E899-C43D-4D76-B7E3-BD34AB88B735}"/>
          </ac:spMkLst>
        </pc:spChg>
      </pc:sldChg>
      <pc:sldChg chg="addSp modSp add mod">
        <pc:chgData name="Wang, Wei W" userId="6ab3e5de-75c2-4eb0-b905-47abbf228ff6" providerId="ADAL" clId="{C4BB9527-19A4-4C09-941E-248F07C368B0}" dt="2021-08-30T03:17:36.175" v="383"/>
        <pc:sldMkLst>
          <pc:docMk/>
          <pc:sldMk cId="211861888" sldId="346"/>
        </pc:sldMkLst>
        <pc:spChg chg="add mod">
          <ac:chgData name="Wang, Wei W" userId="6ab3e5de-75c2-4eb0-b905-47abbf228ff6" providerId="ADAL" clId="{C4BB9527-19A4-4C09-941E-248F07C368B0}" dt="2021-08-30T03:06:05.483" v="252" actId="108"/>
          <ac:spMkLst>
            <pc:docMk/>
            <pc:sldMk cId="211861888" sldId="346"/>
            <ac:spMk id="2" creationId="{B78CB6F4-8FEF-4A88-8F94-A915C9507F73}"/>
          </ac:spMkLst>
        </pc:spChg>
        <pc:spChg chg="add mod">
          <ac:chgData name="Wang, Wei W" userId="6ab3e5de-75c2-4eb0-b905-47abbf228ff6" providerId="ADAL" clId="{C4BB9527-19A4-4C09-941E-248F07C368B0}" dt="2021-08-30T03:05:56.206" v="250" actId="1076"/>
          <ac:spMkLst>
            <pc:docMk/>
            <pc:sldMk cId="211861888" sldId="346"/>
            <ac:spMk id="3" creationId="{8FFE358A-63AA-4DD8-B765-43C504986752}"/>
          </ac:spMkLst>
        </pc:spChg>
        <pc:spChg chg="add mod">
          <ac:chgData name="Wang, Wei W" userId="6ab3e5de-75c2-4eb0-b905-47abbf228ff6" providerId="ADAL" clId="{C4BB9527-19A4-4C09-941E-248F07C368B0}" dt="2021-08-30T03:17:36.175" v="383"/>
          <ac:spMkLst>
            <pc:docMk/>
            <pc:sldMk cId="211861888" sldId="346"/>
            <ac:spMk id="4" creationId="{D16A7B36-CC54-4476-9C8B-8388A1D1C89A}"/>
          </ac:spMkLst>
        </pc:spChg>
      </pc:sldChg>
      <pc:sldChg chg="addSp modSp add mod">
        <pc:chgData name="Wang, Wei W" userId="6ab3e5de-75c2-4eb0-b905-47abbf228ff6" providerId="ADAL" clId="{C4BB9527-19A4-4C09-941E-248F07C368B0}" dt="2021-08-30T03:17:45.895" v="385"/>
        <pc:sldMkLst>
          <pc:docMk/>
          <pc:sldMk cId="1531774624" sldId="347"/>
        </pc:sldMkLst>
        <pc:spChg chg="add mod">
          <ac:chgData name="Wang, Wei W" userId="6ab3e5de-75c2-4eb0-b905-47abbf228ff6" providerId="ADAL" clId="{C4BB9527-19A4-4C09-941E-248F07C368B0}" dt="2021-08-30T03:17:45.895" v="385"/>
          <ac:spMkLst>
            <pc:docMk/>
            <pc:sldMk cId="1531774624" sldId="347"/>
            <ac:spMk id="3" creationId="{7E82CA3D-9BD3-45DA-A8B8-956DBF90343B}"/>
          </ac:spMkLst>
        </pc:spChg>
        <pc:spChg chg="mod">
          <ac:chgData name="Wang, Wei W" userId="6ab3e5de-75c2-4eb0-b905-47abbf228ff6" providerId="ADAL" clId="{C4BB9527-19A4-4C09-941E-248F07C368B0}" dt="2021-08-30T03:12:50.765" v="341" actId="20577"/>
          <ac:spMkLst>
            <pc:docMk/>
            <pc:sldMk cId="1531774624" sldId="347"/>
            <ac:spMk id="7" creationId="{E9C3BE85-6AFE-4118-B3AB-50DE620B4A82}"/>
          </ac:spMkLst>
        </pc:spChg>
      </pc:sldChg>
      <pc:sldChg chg="add del">
        <pc:chgData name="Wang, Wei W" userId="6ab3e5de-75c2-4eb0-b905-47abbf228ff6" providerId="ADAL" clId="{C4BB9527-19A4-4C09-941E-248F07C368B0}" dt="2021-08-30T03:09:01.099" v="300" actId="47"/>
        <pc:sldMkLst>
          <pc:docMk/>
          <pc:sldMk cId="2870101971" sldId="347"/>
        </pc:sldMkLst>
      </pc:sldChg>
      <pc:sldChg chg="addSp delSp modSp new mod">
        <pc:chgData name="Wang, Wei W" userId="6ab3e5de-75c2-4eb0-b905-47abbf228ff6" providerId="ADAL" clId="{C4BB9527-19A4-4C09-941E-248F07C368B0}" dt="2021-08-30T03:17:47.233" v="386"/>
        <pc:sldMkLst>
          <pc:docMk/>
          <pc:sldMk cId="3885200579" sldId="348"/>
        </pc:sldMkLst>
        <pc:spChg chg="del">
          <ac:chgData name="Wang, Wei W" userId="6ab3e5de-75c2-4eb0-b905-47abbf228ff6" providerId="ADAL" clId="{C4BB9527-19A4-4C09-941E-248F07C368B0}" dt="2021-08-30T03:12:58.376" v="344" actId="478"/>
          <ac:spMkLst>
            <pc:docMk/>
            <pc:sldMk cId="3885200579" sldId="348"/>
            <ac:spMk id="2" creationId="{5344212A-7501-4B40-954E-24819935D53A}"/>
          </ac:spMkLst>
        </pc:spChg>
        <pc:spChg chg="del">
          <ac:chgData name="Wang, Wei W" userId="6ab3e5de-75c2-4eb0-b905-47abbf228ff6" providerId="ADAL" clId="{C4BB9527-19A4-4C09-941E-248F07C368B0}" dt="2021-08-30T03:12:56.846" v="343" actId="478"/>
          <ac:spMkLst>
            <pc:docMk/>
            <pc:sldMk cId="3885200579" sldId="348"/>
            <ac:spMk id="3" creationId="{48ADB579-5280-46FC-A248-CE7C1AEED548}"/>
          </ac:spMkLst>
        </pc:spChg>
        <pc:spChg chg="add mod">
          <ac:chgData name="Wang, Wei W" userId="6ab3e5de-75c2-4eb0-b905-47abbf228ff6" providerId="ADAL" clId="{C4BB9527-19A4-4C09-941E-248F07C368B0}" dt="2021-08-30T03:16:02.141" v="364" actId="1076"/>
          <ac:spMkLst>
            <pc:docMk/>
            <pc:sldMk cId="3885200579" sldId="348"/>
            <ac:spMk id="4" creationId="{0E0FAB52-0743-421D-9712-051091909B37}"/>
          </ac:spMkLst>
        </pc:spChg>
        <pc:spChg chg="add mod">
          <ac:chgData name="Wang, Wei W" userId="6ab3e5de-75c2-4eb0-b905-47abbf228ff6" providerId="ADAL" clId="{C4BB9527-19A4-4C09-941E-248F07C368B0}" dt="2021-08-30T03:17:47.233" v="386"/>
          <ac:spMkLst>
            <pc:docMk/>
            <pc:sldMk cId="3885200579" sldId="348"/>
            <ac:spMk id="5" creationId="{AEB7EE14-5156-4BCD-A91A-222474E05551}"/>
          </ac:spMkLst>
        </pc:spChg>
      </pc:sldChg>
      <pc:sldChg chg="addSp delSp modSp new mod">
        <pc:chgData name="Wang, Wei W" userId="6ab3e5de-75c2-4eb0-b905-47abbf228ff6" providerId="ADAL" clId="{C4BB9527-19A4-4C09-941E-248F07C368B0}" dt="2021-08-30T03:17:51.136" v="387"/>
        <pc:sldMkLst>
          <pc:docMk/>
          <pc:sldMk cId="4038808929" sldId="349"/>
        </pc:sldMkLst>
        <pc:spChg chg="del">
          <ac:chgData name="Wang, Wei W" userId="6ab3e5de-75c2-4eb0-b905-47abbf228ff6" providerId="ADAL" clId="{C4BB9527-19A4-4C09-941E-248F07C368B0}" dt="2021-08-30T03:13:28.238" v="349" actId="478"/>
          <ac:spMkLst>
            <pc:docMk/>
            <pc:sldMk cId="4038808929" sldId="349"/>
            <ac:spMk id="2" creationId="{C20E4D80-2676-43B4-83C2-237EC938D7D4}"/>
          </ac:spMkLst>
        </pc:spChg>
        <pc:spChg chg="del">
          <ac:chgData name="Wang, Wei W" userId="6ab3e5de-75c2-4eb0-b905-47abbf228ff6" providerId="ADAL" clId="{C4BB9527-19A4-4C09-941E-248F07C368B0}" dt="2021-08-30T03:13:26.816" v="348" actId="478"/>
          <ac:spMkLst>
            <pc:docMk/>
            <pc:sldMk cId="4038808929" sldId="349"/>
            <ac:spMk id="3" creationId="{54B2B53F-4E9A-4627-AB0C-1D1EFD5B5A7B}"/>
          </ac:spMkLst>
        </pc:spChg>
        <pc:spChg chg="add mod">
          <ac:chgData name="Wang, Wei W" userId="6ab3e5de-75c2-4eb0-b905-47abbf228ff6" providerId="ADAL" clId="{C4BB9527-19A4-4C09-941E-248F07C368B0}" dt="2021-08-30T03:13:59.952" v="351" actId="108"/>
          <ac:spMkLst>
            <pc:docMk/>
            <pc:sldMk cId="4038808929" sldId="349"/>
            <ac:spMk id="4" creationId="{BDD72AB9-875D-4AE9-A123-D6CC50E846A1}"/>
          </ac:spMkLst>
        </pc:spChg>
        <pc:spChg chg="add mod">
          <ac:chgData name="Wang, Wei W" userId="6ab3e5de-75c2-4eb0-b905-47abbf228ff6" providerId="ADAL" clId="{C4BB9527-19A4-4C09-941E-248F07C368B0}" dt="2021-08-30T03:14:40.859" v="356" actId="1076"/>
          <ac:spMkLst>
            <pc:docMk/>
            <pc:sldMk cId="4038808929" sldId="349"/>
            <ac:spMk id="5" creationId="{BDD74196-6F4E-43BA-B012-6444100C2AB1}"/>
          </ac:spMkLst>
        </pc:spChg>
        <pc:spChg chg="add mod">
          <ac:chgData name="Wang, Wei W" userId="6ab3e5de-75c2-4eb0-b905-47abbf228ff6" providerId="ADAL" clId="{C4BB9527-19A4-4C09-941E-248F07C368B0}" dt="2021-08-30T03:17:51.136" v="387"/>
          <ac:spMkLst>
            <pc:docMk/>
            <pc:sldMk cId="4038808929" sldId="349"/>
            <ac:spMk id="7" creationId="{2F9707E9-5CF8-4218-8033-36E0BE2A19C0}"/>
          </ac:spMkLst>
        </pc:spChg>
        <pc:graphicFrameChg chg="add mod">
          <ac:chgData name="Wang, Wei W" userId="6ab3e5de-75c2-4eb0-b905-47abbf228ff6" providerId="ADAL" clId="{C4BB9527-19A4-4C09-941E-248F07C368B0}" dt="2021-08-30T03:14:38.068" v="355" actId="1076"/>
          <ac:graphicFrameMkLst>
            <pc:docMk/>
            <pc:sldMk cId="4038808929" sldId="349"/>
            <ac:graphicFrameMk id="6" creationId="{6C389A05-21BE-4250-9F8D-FB876A21C3E9}"/>
          </ac:graphicFrameMkLst>
        </pc:graphicFrameChg>
      </pc:sldChg>
      <pc:sldChg chg="addSp delSp modSp new mod">
        <pc:chgData name="Wang, Wei W" userId="6ab3e5de-75c2-4eb0-b905-47abbf228ff6" providerId="ADAL" clId="{C4BB9527-19A4-4C09-941E-248F07C368B0}" dt="2021-08-30T03:17:53.102" v="388"/>
        <pc:sldMkLst>
          <pc:docMk/>
          <pc:sldMk cId="4157013534" sldId="350"/>
        </pc:sldMkLst>
        <pc:spChg chg="del">
          <ac:chgData name="Wang, Wei W" userId="6ab3e5de-75c2-4eb0-b905-47abbf228ff6" providerId="ADAL" clId="{C4BB9527-19A4-4C09-941E-248F07C368B0}" dt="2021-08-30T03:15:30.197" v="360" actId="478"/>
          <ac:spMkLst>
            <pc:docMk/>
            <pc:sldMk cId="4157013534" sldId="350"/>
            <ac:spMk id="2" creationId="{034F9EFB-F6E4-44E3-99CC-F4E1A80AA0F4}"/>
          </ac:spMkLst>
        </pc:spChg>
        <pc:spChg chg="del">
          <ac:chgData name="Wang, Wei W" userId="6ab3e5de-75c2-4eb0-b905-47abbf228ff6" providerId="ADAL" clId="{C4BB9527-19A4-4C09-941E-248F07C368B0}" dt="2021-08-30T03:15:28.227" v="359" actId="478"/>
          <ac:spMkLst>
            <pc:docMk/>
            <pc:sldMk cId="4157013534" sldId="350"/>
            <ac:spMk id="3" creationId="{44B95600-6B9E-45EE-B1EA-B87804706087}"/>
          </ac:spMkLst>
        </pc:spChg>
        <pc:spChg chg="add mod">
          <ac:chgData name="Wang, Wei W" userId="6ab3e5de-75c2-4eb0-b905-47abbf228ff6" providerId="ADAL" clId="{C4BB9527-19A4-4C09-941E-248F07C368B0}" dt="2021-08-30T03:15:38.946" v="362" actId="108"/>
          <ac:spMkLst>
            <pc:docMk/>
            <pc:sldMk cId="4157013534" sldId="350"/>
            <ac:spMk id="4" creationId="{FBCBA49E-5EAD-4AB6-B601-B06F1D2CF18A}"/>
          </ac:spMkLst>
        </pc:spChg>
        <pc:spChg chg="add mod">
          <ac:chgData name="Wang, Wei W" userId="6ab3e5de-75c2-4eb0-b905-47abbf228ff6" providerId="ADAL" clId="{C4BB9527-19A4-4C09-941E-248F07C368B0}" dt="2021-08-30T03:15:31.272" v="361"/>
          <ac:spMkLst>
            <pc:docMk/>
            <pc:sldMk cId="4157013534" sldId="350"/>
            <ac:spMk id="5" creationId="{F850B503-D06F-4088-8248-F9997858DAA6}"/>
          </ac:spMkLst>
        </pc:spChg>
        <pc:spChg chg="add mod">
          <ac:chgData name="Wang, Wei W" userId="6ab3e5de-75c2-4eb0-b905-47abbf228ff6" providerId="ADAL" clId="{C4BB9527-19A4-4C09-941E-248F07C368B0}" dt="2021-08-30T03:17:53.102" v="388"/>
          <ac:spMkLst>
            <pc:docMk/>
            <pc:sldMk cId="4157013534" sldId="350"/>
            <ac:spMk id="7" creationId="{BF48E917-7FEA-4A18-B47E-32D1E1157C85}"/>
          </ac:spMkLst>
        </pc:spChg>
        <pc:graphicFrameChg chg="add mod">
          <ac:chgData name="Wang, Wei W" userId="6ab3e5de-75c2-4eb0-b905-47abbf228ff6" providerId="ADAL" clId="{C4BB9527-19A4-4C09-941E-248F07C368B0}" dt="2021-08-30T03:15:31.272" v="361"/>
          <ac:graphicFrameMkLst>
            <pc:docMk/>
            <pc:sldMk cId="4157013534" sldId="350"/>
            <ac:graphicFrameMk id="6" creationId="{2942E038-7525-4952-92BD-0F4E6E6A3F50}"/>
          </ac:graphicFrameMkLst>
        </pc:graphicFrameChg>
      </pc:sldChg>
      <pc:sldMasterChg chg="delSldLayout">
        <pc:chgData name="Wang, Wei W" userId="6ab3e5de-75c2-4eb0-b905-47abbf228ff6" providerId="ADAL" clId="{C4BB9527-19A4-4C09-941E-248F07C368B0}" dt="2021-08-30T02:18:25.496" v="12" actId="47"/>
        <pc:sldMasterMkLst>
          <pc:docMk/>
          <pc:sldMasterMk cId="0" sldId="2147483648"/>
        </pc:sldMasterMkLst>
        <pc:sldLayoutChg chg="del">
          <pc:chgData name="Wang, Wei W" userId="6ab3e5de-75c2-4eb0-b905-47abbf228ff6" providerId="ADAL" clId="{C4BB9527-19A4-4C09-941E-248F07C368B0}" dt="2021-08-30T02:18:25.496" v="12" actId="47"/>
          <pc:sldLayoutMkLst>
            <pc:docMk/>
            <pc:sldMasterMk cId="0" sldId="2147483648"/>
            <pc:sldLayoutMk cId="2204244441" sldId="2147483781"/>
          </pc:sldLayoutMkLst>
        </pc:sldLayoutChg>
      </pc:sldMasterChg>
    </pc:docChg>
  </pc:docChgLst>
  <pc:docChgLst>
    <pc:chgData name="Wang, Wei W" userId="6ab3e5de-75c2-4eb0-b905-47abbf228ff6" providerId="ADAL" clId="{B8C76CFA-85D2-473B-AD31-C5678FE0D6C5}"/>
    <pc:docChg chg="undo custSel addSld delSld modSld sldOrd">
      <pc:chgData name="Wang, Wei W" userId="6ab3e5de-75c2-4eb0-b905-47abbf228ff6" providerId="ADAL" clId="{B8C76CFA-85D2-473B-AD31-C5678FE0D6C5}" dt="2022-09-02T01:40:02.758" v="9295" actId="20577"/>
      <pc:docMkLst>
        <pc:docMk/>
      </pc:docMkLst>
      <pc:sldChg chg="addSp modSp mod">
        <pc:chgData name="Wang, Wei W" userId="6ab3e5de-75c2-4eb0-b905-47abbf228ff6" providerId="ADAL" clId="{B8C76CFA-85D2-473B-AD31-C5678FE0D6C5}" dt="2022-08-31T10:22:10.247" v="8750" actId="255"/>
        <pc:sldMkLst>
          <pc:docMk/>
          <pc:sldMk cId="3102934450" sldId="262"/>
        </pc:sldMkLst>
        <pc:spChg chg="add mod">
          <ac:chgData name="Wang, Wei W" userId="6ab3e5de-75c2-4eb0-b905-47abbf228ff6" providerId="ADAL" clId="{B8C76CFA-85D2-473B-AD31-C5678FE0D6C5}" dt="2022-08-31T07:21:34.389" v="8522" actId="1076"/>
          <ac:spMkLst>
            <pc:docMk/>
            <pc:sldMk cId="3102934450" sldId="262"/>
            <ac:spMk id="3" creationId="{17C36620-AA04-4FCA-92D4-E72C42D3DB38}"/>
          </ac:spMkLst>
        </pc:spChg>
        <pc:spChg chg="mod">
          <ac:chgData name="Wang, Wei W" userId="6ab3e5de-75c2-4eb0-b905-47abbf228ff6" providerId="ADAL" clId="{B8C76CFA-85D2-473B-AD31-C5678FE0D6C5}" dt="2022-08-31T10:22:10.247" v="8750" actId="255"/>
          <ac:spMkLst>
            <pc:docMk/>
            <pc:sldMk cId="3102934450" sldId="262"/>
            <ac:spMk id="6" creationId="{C3A6ED08-422D-4B51-9045-8E7D534C0A85}"/>
          </ac:spMkLst>
        </pc:spChg>
      </pc:sldChg>
      <pc:sldChg chg="addSp delSp modSp mod modAnim">
        <pc:chgData name="Wang, Wei W" userId="6ab3e5de-75c2-4eb0-b905-47abbf228ff6" providerId="ADAL" clId="{B8C76CFA-85D2-473B-AD31-C5678FE0D6C5}" dt="2022-08-31T07:29:19.074" v="8716" actId="1076"/>
        <pc:sldMkLst>
          <pc:docMk/>
          <pc:sldMk cId="3490058656" sldId="335"/>
        </pc:sldMkLst>
        <pc:spChg chg="add del mod ord">
          <ac:chgData name="Wang, Wei W" userId="6ab3e5de-75c2-4eb0-b905-47abbf228ff6" providerId="ADAL" clId="{B8C76CFA-85D2-473B-AD31-C5678FE0D6C5}" dt="2022-08-31T07:29:19.074" v="8716" actId="1076"/>
          <ac:spMkLst>
            <pc:docMk/>
            <pc:sldMk cId="3490058656" sldId="335"/>
            <ac:spMk id="5" creationId="{33B525AA-85FF-4C19-9919-12FC37027247}"/>
          </ac:spMkLst>
        </pc:spChg>
        <pc:picChg chg="mod">
          <ac:chgData name="Wang, Wei W" userId="6ab3e5de-75c2-4eb0-b905-47abbf228ff6" providerId="ADAL" clId="{B8C76CFA-85D2-473B-AD31-C5678FE0D6C5}" dt="2022-08-31T07:28:57.407" v="8713" actId="14100"/>
          <ac:picMkLst>
            <pc:docMk/>
            <pc:sldMk cId="3490058656" sldId="335"/>
            <ac:picMk id="9" creationId="{96821CF1-76E8-4EEC-AA30-5F7F55EBABB5}"/>
          </ac:picMkLst>
        </pc:picChg>
      </pc:sldChg>
      <pc:sldChg chg="addSp delSp modSp add mod modAnim">
        <pc:chgData name="Wang, Wei W" userId="6ab3e5de-75c2-4eb0-b905-47abbf228ff6" providerId="ADAL" clId="{B8C76CFA-85D2-473B-AD31-C5678FE0D6C5}" dt="2022-08-31T03:16:55.295" v="7263" actId="1076"/>
        <pc:sldMkLst>
          <pc:docMk/>
          <pc:sldMk cId="2509918487" sldId="338"/>
        </pc:sldMkLst>
        <pc:spChg chg="mod">
          <ac:chgData name="Wang, Wei W" userId="6ab3e5de-75c2-4eb0-b905-47abbf228ff6" providerId="ADAL" clId="{B8C76CFA-85D2-473B-AD31-C5678FE0D6C5}" dt="2022-08-31T03:00:40.134" v="7223" actId="20577"/>
          <ac:spMkLst>
            <pc:docMk/>
            <pc:sldMk cId="2509918487" sldId="338"/>
            <ac:spMk id="3" creationId="{684D535C-B6B7-435E-9736-3CDB8984EDD7}"/>
          </ac:spMkLst>
        </pc:spChg>
        <pc:spChg chg="mod">
          <ac:chgData name="Wang, Wei W" userId="6ab3e5de-75c2-4eb0-b905-47abbf228ff6" providerId="ADAL" clId="{B8C76CFA-85D2-473B-AD31-C5678FE0D6C5}" dt="2022-08-16T07:37:42.133" v="1331" actId="1076"/>
          <ac:spMkLst>
            <pc:docMk/>
            <pc:sldMk cId="2509918487" sldId="338"/>
            <ac:spMk id="5" creationId="{CF5F7570-6EE3-4AB5-A97A-2DA7975900F9}"/>
          </ac:spMkLst>
        </pc:spChg>
        <pc:picChg chg="del mod">
          <ac:chgData name="Wang, Wei W" userId="6ab3e5de-75c2-4eb0-b905-47abbf228ff6" providerId="ADAL" clId="{B8C76CFA-85D2-473B-AD31-C5678FE0D6C5}" dt="2022-08-31T02:58:48.851" v="7201" actId="478"/>
          <ac:picMkLst>
            <pc:docMk/>
            <pc:sldMk cId="2509918487" sldId="338"/>
            <ac:picMk id="4" creationId="{FF852CBB-FE7F-4377-B5EF-99A17790607B}"/>
          </ac:picMkLst>
        </pc:picChg>
        <pc:picChg chg="add del mod">
          <ac:chgData name="Wang, Wei W" userId="6ab3e5de-75c2-4eb0-b905-47abbf228ff6" providerId="ADAL" clId="{B8C76CFA-85D2-473B-AD31-C5678FE0D6C5}" dt="2022-08-31T03:16:39.091" v="7257" actId="478"/>
          <ac:picMkLst>
            <pc:docMk/>
            <pc:sldMk cId="2509918487" sldId="338"/>
            <ac:picMk id="7" creationId="{51691CC8-CFE3-4E4F-A9D5-28367603A28B}"/>
          </ac:picMkLst>
        </pc:picChg>
        <pc:picChg chg="add mod">
          <ac:chgData name="Wang, Wei W" userId="6ab3e5de-75c2-4eb0-b905-47abbf228ff6" providerId="ADAL" clId="{B8C76CFA-85D2-473B-AD31-C5678FE0D6C5}" dt="2022-08-31T03:16:55.295" v="7263" actId="1076"/>
          <ac:picMkLst>
            <pc:docMk/>
            <pc:sldMk cId="2509918487" sldId="338"/>
            <ac:picMk id="9" creationId="{F4A14534-5861-4190-858C-FA3D9063BE5B}"/>
          </ac:picMkLst>
        </pc:picChg>
      </pc:sldChg>
      <pc:sldChg chg="ord">
        <pc:chgData name="Wang, Wei W" userId="6ab3e5de-75c2-4eb0-b905-47abbf228ff6" providerId="ADAL" clId="{B8C76CFA-85D2-473B-AD31-C5678FE0D6C5}" dt="2022-08-17T03:21:48.991" v="3111"/>
        <pc:sldMkLst>
          <pc:docMk/>
          <pc:sldMk cId="685069778" sldId="339"/>
        </pc:sldMkLst>
      </pc:sldChg>
      <pc:sldChg chg="del">
        <pc:chgData name="Wang, Wei W" userId="6ab3e5de-75c2-4eb0-b905-47abbf228ff6" providerId="ADAL" clId="{B8C76CFA-85D2-473B-AD31-C5678FE0D6C5}" dt="2022-08-17T07:04:34.612" v="3602" actId="47"/>
        <pc:sldMkLst>
          <pc:docMk/>
          <pc:sldMk cId="643115990" sldId="340"/>
        </pc:sldMkLst>
      </pc:sldChg>
      <pc:sldChg chg="modSp modAnim">
        <pc:chgData name="Wang, Wei W" userId="6ab3e5de-75c2-4eb0-b905-47abbf228ff6" providerId="ADAL" clId="{B8C76CFA-85D2-473B-AD31-C5678FE0D6C5}" dt="2022-08-24T08:42:13.447" v="7079" actId="20577"/>
        <pc:sldMkLst>
          <pc:docMk/>
          <pc:sldMk cId="2660794989" sldId="342"/>
        </pc:sldMkLst>
        <pc:spChg chg="mod">
          <ac:chgData name="Wang, Wei W" userId="6ab3e5de-75c2-4eb0-b905-47abbf228ff6" providerId="ADAL" clId="{B8C76CFA-85D2-473B-AD31-C5678FE0D6C5}" dt="2022-08-24T08:42:13.447" v="7079" actId="20577"/>
          <ac:spMkLst>
            <pc:docMk/>
            <pc:sldMk cId="2660794989" sldId="342"/>
            <ac:spMk id="5" creationId="{33B525AA-85FF-4C19-9919-12FC37027247}"/>
          </ac:spMkLst>
        </pc:spChg>
      </pc:sldChg>
      <pc:sldChg chg="del">
        <pc:chgData name="Wang, Wei W" userId="6ab3e5de-75c2-4eb0-b905-47abbf228ff6" providerId="ADAL" clId="{B8C76CFA-85D2-473B-AD31-C5678FE0D6C5}" dt="2022-08-16T07:34:03.927" v="1329" actId="47"/>
        <pc:sldMkLst>
          <pc:docMk/>
          <pc:sldMk cId="3938539611" sldId="344"/>
        </pc:sldMkLst>
      </pc:sldChg>
      <pc:sldChg chg="del">
        <pc:chgData name="Wang, Wei W" userId="6ab3e5de-75c2-4eb0-b905-47abbf228ff6" providerId="ADAL" clId="{B8C76CFA-85D2-473B-AD31-C5678FE0D6C5}" dt="2022-08-16T07:34:03.927" v="1329" actId="47"/>
        <pc:sldMkLst>
          <pc:docMk/>
          <pc:sldMk cId="2580467843" sldId="345"/>
        </pc:sldMkLst>
      </pc:sldChg>
      <pc:sldChg chg="del">
        <pc:chgData name="Wang, Wei W" userId="6ab3e5de-75c2-4eb0-b905-47abbf228ff6" providerId="ADAL" clId="{B8C76CFA-85D2-473B-AD31-C5678FE0D6C5}" dt="2022-08-16T07:34:03.927" v="1329" actId="47"/>
        <pc:sldMkLst>
          <pc:docMk/>
          <pc:sldMk cId="3175733594" sldId="346"/>
        </pc:sldMkLst>
      </pc:sldChg>
      <pc:sldChg chg="addSp delSp modSp mod modAnim">
        <pc:chgData name="Wang, Wei W" userId="6ab3e5de-75c2-4eb0-b905-47abbf228ff6" providerId="ADAL" clId="{B8C76CFA-85D2-473B-AD31-C5678FE0D6C5}" dt="2022-09-01T14:47:43.124" v="8923" actId="20577"/>
        <pc:sldMkLst>
          <pc:docMk/>
          <pc:sldMk cId="661483229" sldId="347"/>
        </pc:sldMkLst>
        <pc:spChg chg="mod">
          <ac:chgData name="Wang, Wei W" userId="6ab3e5de-75c2-4eb0-b905-47abbf228ff6" providerId="ADAL" clId="{B8C76CFA-85D2-473B-AD31-C5678FE0D6C5}" dt="2022-08-31T02:27:51.534" v="7171" actId="20577"/>
          <ac:spMkLst>
            <pc:docMk/>
            <pc:sldMk cId="661483229" sldId="347"/>
            <ac:spMk id="4" creationId="{1E9414FE-4239-4E33-B56D-C3587A7EE748}"/>
          </ac:spMkLst>
        </pc:spChg>
        <pc:spChg chg="mod">
          <ac:chgData name="Wang, Wei W" userId="6ab3e5de-75c2-4eb0-b905-47abbf228ff6" providerId="ADAL" clId="{B8C76CFA-85D2-473B-AD31-C5678FE0D6C5}" dt="2022-09-01T14:47:43.124" v="8923" actId="20577"/>
          <ac:spMkLst>
            <pc:docMk/>
            <pc:sldMk cId="661483229" sldId="347"/>
            <ac:spMk id="5" creationId="{33B525AA-85FF-4C19-9919-12FC37027247}"/>
          </ac:spMkLst>
        </pc:spChg>
        <pc:picChg chg="add mod">
          <ac:chgData name="Wang, Wei W" userId="6ab3e5de-75c2-4eb0-b905-47abbf228ff6" providerId="ADAL" clId="{B8C76CFA-85D2-473B-AD31-C5678FE0D6C5}" dt="2022-08-31T02:33:10.080" v="7186" actId="1076"/>
          <ac:picMkLst>
            <pc:docMk/>
            <pc:sldMk cId="661483229" sldId="347"/>
            <ac:picMk id="3" creationId="{828A51B0-9D8D-46C9-8667-8DE6965CF93D}"/>
          </ac:picMkLst>
        </pc:picChg>
        <pc:cxnChg chg="add del">
          <ac:chgData name="Wang, Wei W" userId="6ab3e5de-75c2-4eb0-b905-47abbf228ff6" providerId="ADAL" clId="{B8C76CFA-85D2-473B-AD31-C5678FE0D6C5}" dt="2022-08-15T07:09:36.488" v="491" actId="11529"/>
          <ac:cxnSpMkLst>
            <pc:docMk/>
            <pc:sldMk cId="661483229" sldId="347"/>
            <ac:cxnSpMk id="3" creationId="{37863A7B-F203-46D2-91EF-3EEB5ED29B6C}"/>
          </ac:cxnSpMkLst>
        </pc:cxnChg>
      </pc:sldChg>
      <pc:sldChg chg="del">
        <pc:chgData name="Wang, Wei W" userId="6ab3e5de-75c2-4eb0-b905-47abbf228ff6" providerId="ADAL" clId="{B8C76CFA-85D2-473B-AD31-C5678FE0D6C5}" dt="2022-08-16T07:32:38.814" v="1274" actId="47"/>
        <pc:sldMkLst>
          <pc:docMk/>
          <pc:sldMk cId="111799745" sldId="348"/>
        </pc:sldMkLst>
      </pc:sldChg>
      <pc:sldChg chg="modSp mod">
        <pc:chgData name="Wang, Wei W" userId="6ab3e5de-75c2-4eb0-b905-47abbf228ff6" providerId="ADAL" clId="{B8C76CFA-85D2-473B-AD31-C5678FE0D6C5}" dt="2022-08-31T02:21:24.976" v="7165" actId="1076"/>
        <pc:sldMkLst>
          <pc:docMk/>
          <pc:sldMk cId="2697057157" sldId="349"/>
        </pc:sldMkLst>
        <pc:spChg chg="mod">
          <ac:chgData name="Wang, Wei W" userId="6ab3e5de-75c2-4eb0-b905-47abbf228ff6" providerId="ADAL" clId="{B8C76CFA-85D2-473B-AD31-C5678FE0D6C5}" dt="2022-08-31T02:21:24.976" v="7165" actId="1076"/>
          <ac:spMkLst>
            <pc:docMk/>
            <pc:sldMk cId="2697057157" sldId="349"/>
            <ac:spMk id="4" creationId="{1E9414FE-4239-4E33-B56D-C3587A7EE748}"/>
          </ac:spMkLst>
        </pc:spChg>
      </pc:sldChg>
      <pc:sldChg chg="modSp mod">
        <pc:chgData name="Wang, Wei W" userId="6ab3e5de-75c2-4eb0-b905-47abbf228ff6" providerId="ADAL" clId="{B8C76CFA-85D2-473B-AD31-C5678FE0D6C5}" dt="2022-08-16T07:33:35.500" v="1328" actId="20577"/>
        <pc:sldMkLst>
          <pc:docMk/>
          <pc:sldMk cId="4275337794" sldId="350"/>
        </pc:sldMkLst>
        <pc:spChg chg="mod">
          <ac:chgData name="Wang, Wei W" userId="6ab3e5de-75c2-4eb0-b905-47abbf228ff6" providerId="ADAL" clId="{B8C76CFA-85D2-473B-AD31-C5678FE0D6C5}" dt="2022-08-16T07:33:35.500" v="1328" actId="20577"/>
          <ac:spMkLst>
            <pc:docMk/>
            <pc:sldMk cId="4275337794" sldId="350"/>
            <ac:spMk id="4" creationId="{1E9414FE-4239-4E33-B56D-C3587A7EE748}"/>
          </ac:spMkLst>
        </pc:spChg>
      </pc:sldChg>
      <pc:sldChg chg="del">
        <pc:chgData name="Wang, Wei W" userId="6ab3e5de-75c2-4eb0-b905-47abbf228ff6" providerId="ADAL" clId="{B8C76CFA-85D2-473B-AD31-C5678FE0D6C5}" dt="2022-08-31T04:55:51.891" v="7300" actId="47"/>
        <pc:sldMkLst>
          <pc:docMk/>
          <pc:sldMk cId="3515129604" sldId="351"/>
        </pc:sldMkLst>
      </pc:sldChg>
      <pc:sldChg chg="del">
        <pc:chgData name="Wang, Wei W" userId="6ab3e5de-75c2-4eb0-b905-47abbf228ff6" providerId="ADAL" clId="{B8C76CFA-85D2-473B-AD31-C5678FE0D6C5}" dt="2022-08-17T07:04:35.517" v="3603" actId="47"/>
        <pc:sldMkLst>
          <pc:docMk/>
          <pc:sldMk cId="1813804791" sldId="352"/>
        </pc:sldMkLst>
      </pc:sldChg>
      <pc:sldChg chg="del">
        <pc:chgData name="Wang, Wei W" userId="6ab3e5de-75c2-4eb0-b905-47abbf228ff6" providerId="ADAL" clId="{B8C76CFA-85D2-473B-AD31-C5678FE0D6C5}" dt="2022-08-16T07:34:03.927" v="1329" actId="47"/>
        <pc:sldMkLst>
          <pc:docMk/>
          <pc:sldMk cId="4138712665" sldId="353"/>
        </pc:sldMkLst>
      </pc:sldChg>
      <pc:sldChg chg="addSp delSp modSp add mod">
        <pc:chgData name="Wang, Wei W" userId="6ab3e5de-75c2-4eb0-b905-47abbf228ff6" providerId="ADAL" clId="{B8C76CFA-85D2-473B-AD31-C5678FE0D6C5}" dt="2022-08-31T02:51:31.165" v="7200" actId="1076"/>
        <pc:sldMkLst>
          <pc:docMk/>
          <pc:sldMk cId="1413740773" sldId="354"/>
        </pc:sldMkLst>
        <pc:spChg chg="mod ord">
          <ac:chgData name="Wang, Wei W" userId="6ab3e5de-75c2-4eb0-b905-47abbf228ff6" providerId="ADAL" clId="{B8C76CFA-85D2-473B-AD31-C5678FE0D6C5}" dt="2022-08-16T07:08:42.584" v="533" actId="20577"/>
          <ac:spMkLst>
            <pc:docMk/>
            <pc:sldMk cId="1413740773" sldId="354"/>
            <ac:spMk id="4" creationId="{1E9414FE-4239-4E33-B56D-C3587A7EE748}"/>
          </ac:spMkLst>
        </pc:spChg>
        <pc:spChg chg="del">
          <ac:chgData name="Wang, Wei W" userId="6ab3e5de-75c2-4eb0-b905-47abbf228ff6" providerId="ADAL" clId="{B8C76CFA-85D2-473B-AD31-C5678FE0D6C5}" dt="2022-08-16T07:05:55.578" v="493" actId="478"/>
          <ac:spMkLst>
            <pc:docMk/>
            <pc:sldMk cId="1413740773" sldId="354"/>
            <ac:spMk id="5" creationId="{33B525AA-85FF-4C19-9919-12FC37027247}"/>
          </ac:spMkLst>
        </pc:spChg>
        <pc:picChg chg="add del mod">
          <ac:chgData name="Wang, Wei W" userId="6ab3e5de-75c2-4eb0-b905-47abbf228ff6" providerId="ADAL" clId="{B8C76CFA-85D2-473B-AD31-C5678FE0D6C5}" dt="2022-08-31T02:50:21.463" v="7194" actId="478"/>
          <ac:picMkLst>
            <pc:docMk/>
            <pc:sldMk cId="1413740773" sldId="354"/>
            <ac:picMk id="3" creationId="{857B77F2-5520-4B22-80C3-EAE460EDC601}"/>
          </ac:picMkLst>
        </pc:picChg>
        <pc:picChg chg="add mod ord">
          <ac:chgData name="Wang, Wei W" userId="6ab3e5de-75c2-4eb0-b905-47abbf228ff6" providerId="ADAL" clId="{B8C76CFA-85D2-473B-AD31-C5678FE0D6C5}" dt="2022-08-31T02:51:31.165" v="7200" actId="1076"/>
          <ac:picMkLst>
            <pc:docMk/>
            <pc:sldMk cId="1413740773" sldId="354"/>
            <ac:picMk id="5" creationId="{7634A45C-079C-42D8-A789-A882EDA07FB7}"/>
          </ac:picMkLst>
        </pc:picChg>
      </pc:sldChg>
      <pc:sldChg chg="modSp add mod ord">
        <pc:chgData name="Wang, Wei W" userId="6ab3e5de-75c2-4eb0-b905-47abbf228ff6" providerId="ADAL" clId="{B8C76CFA-85D2-473B-AD31-C5678FE0D6C5}" dt="2022-08-16T07:32:52.977" v="1292" actId="20577"/>
        <pc:sldMkLst>
          <pc:docMk/>
          <pc:sldMk cId="4017415563" sldId="355"/>
        </pc:sldMkLst>
        <pc:spChg chg="mod">
          <ac:chgData name="Wang, Wei W" userId="6ab3e5de-75c2-4eb0-b905-47abbf228ff6" providerId="ADAL" clId="{B8C76CFA-85D2-473B-AD31-C5678FE0D6C5}" dt="2022-08-16T07:32:52.977" v="1292" actId="20577"/>
          <ac:spMkLst>
            <pc:docMk/>
            <pc:sldMk cId="4017415563" sldId="355"/>
            <ac:spMk id="4" creationId="{1E9414FE-4239-4E33-B56D-C3587A7EE748}"/>
          </ac:spMkLst>
        </pc:spChg>
      </pc:sldChg>
      <pc:sldChg chg="addSp delSp modSp add mod delAnim modAnim">
        <pc:chgData name="Wang, Wei W" userId="6ab3e5de-75c2-4eb0-b905-47abbf228ff6" providerId="ADAL" clId="{B8C76CFA-85D2-473B-AD31-C5678FE0D6C5}" dt="2022-08-31T03:18:08.055" v="7266" actId="20577"/>
        <pc:sldMkLst>
          <pc:docMk/>
          <pc:sldMk cId="3431532680" sldId="356"/>
        </pc:sldMkLst>
        <pc:spChg chg="mod">
          <ac:chgData name="Wang, Wei W" userId="6ab3e5de-75c2-4eb0-b905-47abbf228ff6" providerId="ADAL" clId="{B8C76CFA-85D2-473B-AD31-C5678FE0D6C5}" dt="2022-08-30T15:15:04.060" v="7164" actId="20577"/>
          <ac:spMkLst>
            <pc:docMk/>
            <pc:sldMk cId="3431532680" sldId="356"/>
            <ac:spMk id="2" creationId="{539CEEA6-9B66-40E2-9D77-383795359EC5}"/>
          </ac:spMkLst>
        </pc:spChg>
        <pc:spChg chg="mod">
          <ac:chgData name="Wang, Wei W" userId="6ab3e5de-75c2-4eb0-b905-47abbf228ff6" providerId="ADAL" clId="{B8C76CFA-85D2-473B-AD31-C5678FE0D6C5}" dt="2022-08-17T03:09:24.546" v="3053" actId="1076"/>
          <ac:spMkLst>
            <pc:docMk/>
            <pc:sldMk cId="3431532680" sldId="356"/>
            <ac:spMk id="3" creationId="{684D535C-B6B7-435E-9736-3CDB8984EDD7}"/>
          </ac:spMkLst>
        </pc:spChg>
        <pc:spChg chg="add del mod">
          <ac:chgData name="Wang, Wei W" userId="6ab3e5de-75c2-4eb0-b905-47abbf228ff6" providerId="ADAL" clId="{B8C76CFA-85D2-473B-AD31-C5678FE0D6C5}" dt="2022-08-17T02:48:40.809" v="3046" actId="478"/>
          <ac:spMkLst>
            <pc:docMk/>
            <pc:sldMk cId="3431532680" sldId="356"/>
            <ac:spMk id="8" creationId="{211B9999-B11A-48EA-95CE-8135B3D65B9E}"/>
          </ac:spMkLst>
        </pc:spChg>
        <pc:spChg chg="add del mod">
          <ac:chgData name="Wang, Wei W" userId="6ab3e5de-75c2-4eb0-b905-47abbf228ff6" providerId="ADAL" clId="{B8C76CFA-85D2-473B-AD31-C5678FE0D6C5}" dt="2022-08-17T00:49:20.358" v="2067" actId="478"/>
          <ac:spMkLst>
            <pc:docMk/>
            <pc:sldMk cId="3431532680" sldId="356"/>
            <ac:spMk id="9" creationId="{202C901D-314B-4142-B344-1A38AB43A369}"/>
          </ac:spMkLst>
        </pc:spChg>
        <pc:spChg chg="add mod">
          <ac:chgData name="Wang, Wei W" userId="6ab3e5de-75c2-4eb0-b905-47abbf228ff6" providerId="ADAL" clId="{B8C76CFA-85D2-473B-AD31-C5678FE0D6C5}" dt="2022-08-31T03:18:08.055" v="7266" actId="20577"/>
          <ac:spMkLst>
            <pc:docMk/>
            <pc:sldMk cId="3431532680" sldId="356"/>
            <ac:spMk id="10" creationId="{155CBF16-23AC-4014-80F3-954D8948585E}"/>
          </ac:spMkLst>
        </pc:spChg>
        <pc:picChg chg="del">
          <ac:chgData name="Wang, Wei W" userId="6ab3e5de-75c2-4eb0-b905-47abbf228ff6" providerId="ADAL" clId="{B8C76CFA-85D2-473B-AD31-C5678FE0D6C5}" dt="2022-08-16T07:42:30.742" v="1340" actId="478"/>
          <ac:picMkLst>
            <pc:docMk/>
            <pc:sldMk cId="3431532680" sldId="356"/>
            <ac:picMk id="4" creationId="{FF852CBB-FE7F-4377-B5EF-99A17790607B}"/>
          </ac:picMkLst>
        </pc:picChg>
        <pc:picChg chg="add mod">
          <ac:chgData name="Wang, Wei W" userId="6ab3e5de-75c2-4eb0-b905-47abbf228ff6" providerId="ADAL" clId="{B8C76CFA-85D2-473B-AD31-C5678FE0D6C5}" dt="2022-08-17T02:47:36.927" v="3030" actId="1076"/>
          <ac:picMkLst>
            <pc:docMk/>
            <pc:sldMk cId="3431532680" sldId="356"/>
            <ac:picMk id="7" creationId="{853502D2-F6A9-4B9A-B523-CCA8BA0C92B3}"/>
          </ac:picMkLst>
        </pc:picChg>
      </pc:sldChg>
      <pc:sldChg chg="delSp modSp add mod ord modAnim">
        <pc:chgData name="Wang, Wei W" userId="6ab3e5de-75c2-4eb0-b905-47abbf228ff6" providerId="ADAL" clId="{B8C76CFA-85D2-473B-AD31-C5678FE0D6C5}" dt="2022-08-31T07:16:53.462" v="8458" actId="255"/>
        <pc:sldMkLst>
          <pc:docMk/>
          <pc:sldMk cId="2963517029" sldId="357"/>
        </pc:sldMkLst>
        <pc:spChg chg="mod">
          <ac:chgData name="Wang, Wei W" userId="6ab3e5de-75c2-4eb0-b905-47abbf228ff6" providerId="ADAL" clId="{B8C76CFA-85D2-473B-AD31-C5678FE0D6C5}" dt="2022-08-17T07:12:00.695" v="3604" actId="6549"/>
          <ac:spMkLst>
            <pc:docMk/>
            <pc:sldMk cId="2963517029" sldId="357"/>
            <ac:spMk id="2" creationId="{539CEEA6-9B66-40E2-9D77-383795359EC5}"/>
          </ac:spMkLst>
        </pc:spChg>
        <pc:spChg chg="mod">
          <ac:chgData name="Wang, Wei W" userId="6ab3e5de-75c2-4eb0-b905-47abbf228ff6" providerId="ADAL" clId="{B8C76CFA-85D2-473B-AD31-C5678FE0D6C5}" dt="2022-08-31T07:16:53.462" v="8458" actId="255"/>
          <ac:spMkLst>
            <pc:docMk/>
            <pc:sldMk cId="2963517029" sldId="357"/>
            <ac:spMk id="3" creationId="{684D535C-B6B7-435E-9736-3CDB8984EDD7}"/>
          </ac:spMkLst>
        </pc:spChg>
        <pc:picChg chg="del mod">
          <ac:chgData name="Wang, Wei W" userId="6ab3e5de-75c2-4eb0-b905-47abbf228ff6" providerId="ADAL" clId="{B8C76CFA-85D2-473B-AD31-C5678FE0D6C5}" dt="2022-08-17T03:23:54.633" v="3148" actId="478"/>
          <ac:picMkLst>
            <pc:docMk/>
            <pc:sldMk cId="2963517029" sldId="357"/>
            <ac:picMk id="4" creationId="{FF852CBB-FE7F-4377-B5EF-99A17790607B}"/>
          </ac:picMkLst>
        </pc:picChg>
      </pc:sldChg>
      <pc:sldChg chg="addSp delSp modSp add mod ord delAnim modAnim">
        <pc:chgData name="Wang, Wei W" userId="6ab3e5de-75c2-4eb0-b905-47abbf228ff6" providerId="ADAL" clId="{B8C76CFA-85D2-473B-AD31-C5678FE0D6C5}" dt="2022-09-02T01:40:02.758" v="9295" actId="20577"/>
        <pc:sldMkLst>
          <pc:docMk/>
          <pc:sldMk cId="1870366914" sldId="358"/>
        </pc:sldMkLst>
        <pc:spChg chg="mod">
          <ac:chgData name="Wang, Wei W" userId="6ab3e5de-75c2-4eb0-b905-47abbf228ff6" providerId="ADAL" clId="{B8C76CFA-85D2-473B-AD31-C5678FE0D6C5}" dt="2022-09-02T01:40:02.758" v="9295" actId="20577"/>
          <ac:spMkLst>
            <pc:docMk/>
            <pc:sldMk cId="1870366914" sldId="358"/>
            <ac:spMk id="2" creationId="{539CEEA6-9B66-40E2-9D77-383795359EC5}"/>
          </ac:spMkLst>
        </pc:spChg>
        <pc:spChg chg="del mod">
          <ac:chgData name="Wang, Wei W" userId="6ab3e5de-75c2-4eb0-b905-47abbf228ff6" providerId="ADAL" clId="{B8C76CFA-85D2-473B-AD31-C5678FE0D6C5}" dt="2022-08-31T06:55:15.612" v="8185" actId="478"/>
          <ac:spMkLst>
            <pc:docMk/>
            <pc:sldMk cId="1870366914" sldId="358"/>
            <ac:spMk id="3" creationId="{684D535C-B6B7-435E-9736-3CDB8984EDD7}"/>
          </ac:spMkLst>
        </pc:spChg>
        <pc:spChg chg="mod">
          <ac:chgData name="Wang, Wei W" userId="6ab3e5de-75c2-4eb0-b905-47abbf228ff6" providerId="ADAL" clId="{B8C76CFA-85D2-473B-AD31-C5678FE0D6C5}" dt="2022-08-31T05:29:45.702" v="7919" actId="1076"/>
          <ac:spMkLst>
            <pc:docMk/>
            <pc:sldMk cId="1870366914" sldId="358"/>
            <ac:spMk id="5" creationId="{CF5F7570-6EE3-4AB5-A97A-2DA7975900F9}"/>
          </ac:spMkLst>
        </pc:spChg>
        <pc:spChg chg="add del">
          <ac:chgData name="Wang, Wei W" userId="6ab3e5de-75c2-4eb0-b905-47abbf228ff6" providerId="ADAL" clId="{B8C76CFA-85D2-473B-AD31-C5678FE0D6C5}" dt="2022-08-31T05:08:32.133" v="7309" actId="478"/>
          <ac:spMkLst>
            <pc:docMk/>
            <pc:sldMk cId="1870366914" sldId="358"/>
            <ac:spMk id="7" creationId="{D8CDD5AF-CFF2-4A70-AFD9-B57B033CE9DE}"/>
          </ac:spMkLst>
        </pc:spChg>
        <pc:spChg chg="add mod">
          <ac:chgData name="Wang, Wei W" userId="6ab3e5de-75c2-4eb0-b905-47abbf228ff6" providerId="ADAL" clId="{B8C76CFA-85D2-473B-AD31-C5678FE0D6C5}" dt="2022-08-31T05:14:37.245" v="7335" actId="164"/>
          <ac:spMkLst>
            <pc:docMk/>
            <pc:sldMk cId="1870366914" sldId="358"/>
            <ac:spMk id="9" creationId="{99AEC76F-BBD5-4D63-9602-B25C47FB018E}"/>
          </ac:spMkLst>
        </pc:spChg>
        <pc:spChg chg="add mod">
          <ac:chgData name="Wang, Wei W" userId="6ab3e5de-75c2-4eb0-b905-47abbf228ff6" providerId="ADAL" clId="{B8C76CFA-85D2-473B-AD31-C5678FE0D6C5}" dt="2022-08-31T05:14:37.245" v="7335" actId="164"/>
          <ac:spMkLst>
            <pc:docMk/>
            <pc:sldMk cId="1870366914" sldId="358"/>
            <ac:spMk id="10" creationId="{E22DAF46-2319-49BA-ADF1-1615D88006D6}"/>
          </ac:spMkLst>
        </pc:spChg>
        <pc:spChg chg="add mod">
          <ac:chgData name="Wang, Wei W" userId="6ab3e5de-75c2-4eb0-b905-47abbf228ff6" providerId="ADAL" clId="{B8C76CFA-85D2-473B-AD31-C5678FE0D6C5}" dt="2022-08-31T06:51:21.450" v="8113" actId="1076"/>
          <ac:spMkLst>
            <pc:docMk/>
            <pc:sldMk cId="1870366914" sldId="358"/>
            <ac:spMk id="11" creationId="{4A3E3BCD-45A7-42B8-AF26-8EF29ED22264}"/>
          </ac:spMkLst>
        </pc:spChg>
        <pc:spChg chg="add mod">
          <ac:chgData name="Wang, Wei W" userId="6ab3e5de-75c2-4eb0-b905-47abbf228ff6" providerId="ADAL" clId="{B8C76CFA-85D2-473B-AD31-C5678FE0D6C5}" dt="2022-08-31T06:51:19.103" v="8112" actId="1076"/>
          <ac:spMkLst>
            <pc:docMk/>
            <pc:sldMk cId="1870366914" sldId="358"/>
            <ac:spMk id="12" creationId="{349600C7-345E-4DE5-AAF3-BADD84884716}"/>
          </ac:spMkLst>
        </pc:spChg>
        <pc:spChg chg="add del mod">
          <ac:chgData name="Wang, Wei W" userId="6ab3e5de-75c2-4eb0-b905-47abbf228ff6" providerId="ADAL" clId="{B8C76CFA-85D2-473B-AD31-C5678FE0D6C5}" dt="2022-09-02T01:27:20.927" v="9006" actId="478"/>
          <ac:spMkLst>
            <pc:docMk/>
            <pc:sldMk cId="1870366914" sldId="358"/>
            <ac:spMk id="13" creationId="{7340EC32-C10D-4593-B893-7065D0DD6FC8}"/>
          </ac:spMkLst>
        </pc:spChg>
        <pc:spChg chg="add del mod">
          <ac:chgData name="Wang, Wei W" userId="6ab3e5de-75c2-4eb0-b905-47abbf228ff6" providerId="ADAL" clId="{B8C76CFA-85D2-473B-AD31-C5678FE0D6C5}" dt="2022-09-02T01:27:17.534" v="9005" actId="478"/>
          <ac:spMkLst>
            <pc:docMk/>
            <pc:sldMk cId="1870366914" sldId="358"/>
            <ac:spMk id="14" creationId="{F72CB36B-FF41-41AF-8BB9-BA5DD18E6AAF}"/>
          </ac:spMkLst>
        </pc:spChg>
        <pc:spChg chg="add mod">
          <ac:chgData name="Wang, Wei W" userId="6ab3e5de-75c2-4eb0-b905-47abbf228ff6" providerId="ADAL" clId="{B8C76CFA-85D2-473B-AD31-C5678FE0D6C5}" dt="2022-08-31T05:14:25.912" v="7333" actId="164"/>
          <ac:spMkLst>
            <pc:docMk/>
            <pc:sldMk cId="1870366914" sldId="358"/>
            <ac:spMk id="15" creationId="{967B46F4-CFBB-45F5-925D-924146B61212}"/>
          </ac:spMkLst>
        </pc:spChg>
        <pc:spChg chg="add mod">
          <ac:chgData name="Wang, Wei W" userId="6ab3e5de-75c2-4eb0-b905-47abbf228ff6" providerId="ADAL" clId="{B8C76CFA-85D2-473B-AD31-C5678FE0D6C5}" dt="2022-08-31T05:14:25.912" v="7333" actId="164"/>
          <ac:spMkLst>
            <pc:docMk/>
            <pc:sldMk cId="1870366914" sldId="358"/>
            <ac:spMk id="16" creationId="{D7D2E457-A263-4532-AB31-B46ED5BA4686}"/>
          </ac:spMkLst>
        </pc:spChg>
        <pc:spChg chg="add mod">
          <ac:chgData name="Wang, Wei W" userId="6ab3e5de-75c2-4eb0-b905-47abbf228ff6" providerId="ADAL" clId="{B8C76CFA-85D2-473B-AD31-C5678FE0D6C5}" dt="2022-08-31T05:14:25.912" v="7333" actId="164"/>
          <ac:spMkLst>
            <pc:docMk/>
            <pc:sldMk cId="1870366914" sldId="358"/>
            <ac:spMk id="17" creationId="{6BCB25E4-D97C-45A6-B392-2B5D47176269}"/>
          </ac:spMkLst>
        </pc:spChg>
        <pc:spChg chg="add mod">
          <ac:chgData name="Wang, Wei W" userId="6ab3e5de-75c2-4eb0-b905-47abbf228ff6" providerId="ADAL" clId="{B8C76CFA-85D2-473B-AD31-C5678FE0D6C5}" dt="2022-08-31T05:14:25.912" v="7333" actId="164"/>
          <ac:spMkLst>
            <pc:docMk/>
            <pc:sldMk cId="1870366914" sldId="358"/>
            <ac:spMk id="18" creationId="{E3B75F72-3A41-4236-B140-5921EC68AE28}"/>
          </ac:spMkLst>
        </pc:spChg>
        <pc:spChg chg="add del mod">
          <ac:chgData name="Wang, Wei W" userId="6ab3e5de-75c2-4eb0-b905-47abbf228ff6" providerId="ADAL" clId="{B8C76CFA-85D2-473B-AD31-C5678FE0D6C5}" dt="2022-08-31T05:14:18.434" v="7332" actId="478"/>
          <ac:spMkLst>
            <pc:docMk/>
            <pc:sldMk cId="1870366914" sldId="358"/>
            <ac:spMk id="19" creationId="{94AB6B66-50C1-4C48-9076-19B4A88F8AA0}"/>
          </ac:spMkLst>
        </pc:spChg>
        <pc:spChg chg="add del mod">
          <ac:chgData name="Wang, Wei W" userId="6ab3e5de-75c2-4eb0-b905-47abbf228ff6" providerId="ADAL" clId="{B8C76CFA-85D2-473B-AD31-C5678FE0D6C5}" dt="2022-08-31T05:14:18.434" v="7332" actId="478"/>
          <ac:spMkLst>
            <pc:docMk/>
            <pc:sldMk cId="1870366914" sldId="358"/>
            <ac:spMk id="20" creationId="{068135C6-5990-47AC-AD54-F266E013E13C}"/>
          </ac:spMkLst>
        </pc:spChg>
        <pc:spChg chg="mod">
          <ac:chgData name="Wang, Wei W" userId="6ab3e5de-75c2-4eb0-b905-47abbf228ff6" providerId="ADAL" clId="{B8C76CFA-85D2-473B-AD31-C5678FE0D6C5}" dt="2022-08-31T05:15:13.383" v="7342"/>
          <ac:spMkLst>
            <pc:docMk/>
            <pc:sldMk cId="1870366914" sldId="358"/>
            <ac:spMk id="24" creationId="{DEA09E2C-359B-414F-9FB7-95CA6CA36D05}"/>
          </ac:spMkLst>
        </pc:spChg>
        <pc:spChg chg="mod">
          <ac:chgData name="Wang, Wei W" userId="6ab3e5de-75c2-4eb0-b905-47abbf228ff6" providerId="ADAL" clId="{B8C76CFA-85D2-473B-AD31-C5678FE0D6C5}" dt="2022-08-31T05:15:13.383" v="7342"/>
          <ac:spMkLst>
            <pc:docMk/>
            <pc:sldMk cId="1870366914" sldId="358"/>
            <ac:spMk id="25" creationId="{5B957F80-16A4-4B58-BADD-2B279982C172}"/>
          </ac:spMkLst>
        </pc:spChg>
        <pc:spChg chg="mod">
          <ac:chgData name="Wang, Wei W" userId="6ab3e5de-75c2-4eb0-b905-47abbf228ff6" providerId="ADAL" clId="{B8C76CFA-85D2-473B-AD31-C5678FE0D6C5}" dt="2022-08-31T05:15:13.383" v="7342"/>
          <ac:spMkLst>
            <pc:docMk/>
            <pc:sldMk cId="1870366914" sldId="358"/>
            <ac:spMk id="26" creationId="{53EA12B0-C287-4D02-8BA9-C6C688F8DCB2}"/>
          </ac:spMkLst>
        </pc:spChg>
        <pc:spChg chg="mod">
          <ac:chgData name="Wang, Wei W" userId="6ab3e5de-75c2-4eb0-b905-47abbf228ff6" providerId="ADAL" clId="{B8C76CFA-85D2-473B-AD31-C5678FE0D6C5}" dt="2022-08-31T05:15:13.383" v="7342"/>
          <ac:spMkLst>
            <pc:docMk/>
            <pc:sldMk cId="1870366914" sldId="358"/>
            <ac:spMk id="27" creationId="{9348AF3B-9E15-4B16-A462-39C8305F5990}"/>
          </ac:spMkLst>
        </pc:spChg>
        <pc:spChg chg="mod">
          <ac:chgData name="Wang, Wei W" userId="6ab3e5de-75c2-4eb0-b905-47abbf228ff6" providerId="ADAL" clId="{B8C76CFA-85D2-473B-AD31-C5678FE0D6C5}" dt="2022-08-31T05:16:33.251" v="7355"/>
          <ac:spMkLst>
            <pc:docMk/>
            <pc:sldMk cId="1870366914" sldId="358"/>
            <ac:spMk id="29" creationId="{357CA109-3764-43D0-8685-C291498B37B3}"/>
          </ac:spMkLst>
        </pc:spChg>
        <pc:spChg chg="mod">
          <ac:chgData name="Wang, Wei W" userId="6ab3e5de-75c2-4eb0-b905-47abbf228ff6" providerId="ADAL" clId="{B8C76CFA-85D2-473B-AD31-C5678FE0D6C5}" dt="2022-08-31T05:16:33.251" v="7355"/>
          <ac:spMkLst>
            <pc:docMk/>
            <pc:sldMk cId="1870366914" sldId="358"/>
            <ac:spMk id="30" creationId="{DF80E460-9820-4288-883F-51F980425B07}"/>
          </ac:spMkLst>
        </pc:spChg>
        <pc:spChg chg="mod">
          <ac:chgData name="Wang, Wei W" userId="6ab3e5de-75c2-4eb0-b905-47abbf228ff6" providerId="ADAL" clId="{B8C76CFA-85D2-473B-AD31-C5678FE0D6C5}" dt="2022-08-31T05:16:33.251" v="7355"/>
          <ac:spMkLst>
            <pc:docMk/>
            <pc:sldMk cId="1870366914" sldId="358"/>
            <ac:spMk id="31" creationId="{B051EC45-725B-49EF-913B-2EAA2968612D}"/>
          </ac:spMkLst>
        </pc:spChg>
        <pc:spChg chg="mod">
          <ac:chgData name="Wang, Wei W" userId="6ab3e5de-75c2-4eb0-b905-47abbf228ff6" providerId="ADAL" clId="{B8C76CFA-85D2-473B-AD31-C5678FE0D6C5}" dt="2022-08-31T05:16:33.251" v="7355"/>
          <ac:spMkLst>
            <pc:docMk/>
            <pc:sldMk cId="1870366914" sldId="358"/>
            <ac:spMk id="32" creationId="{2FA96D8C-073A-4981-9D76-D1CE695CA457}"/>
          </ac:spMkLst>
        </pc:spChg>
        <pc:spChg chg="mod">
          <ac:chgData name="Wang, Wei W" userId="6ab3e5de-75c2-4eb0-b905-47abbf228ff6" providerId="ADAL" clId="{B8C76CFA-85D2-473B-AD31-C5678FE0D6C5}" dt="2022-08-31T05:16:39.834" v="7357"/>
          <ac:spMkLst>
            <pc:docMk/>
            <pc:sldMk cId="1870366914" sldId="358"/>
            <ac:spMk id="34" creationId="{25E90EB9-CAAA-4D3C-86BE-BF37E2166B4E}"/>
          </ac:spMkLst>
        </pc:spChg>
        <pc:spChg chg="mod">
          <ac:chgData name="Wang, Wei W" userId="6ab3e5de-75c2-4eb0-b905-47abbf228ff6" providerId="ADAL" clId="{B8C76CFA-85D2-473B-AD31-C5678FE0D6C5}" dt="2022-08-31T05:16:39.834" v="7357"/>
          <ac:spMkLst>
            <pc:docMk/>
            <pc:sldMk cId="1870366914" sldId="358"/>
            <ac:spMk id="35" creationId="{FC59E6C4-DB0C-4D04-B34C-DAA2459A71C5}"/>
          </ac:spMkLst>
        </pc:spChg>
        <pc:spChg chg="mod">
          <ac:chgData name="Wang, Wei W" userId="6ab3e5de-75c2-4eb0-b905-47abbf228ff6" providerId="ADAL" clId="{B8C76CFA-85D2-473B-AD31-C5678FE0D6C5}" dt="2022-08-31T05:16:39.834" v="7357"/>
          <ac:spMkLst>
            <pc:docMk/>
            <pc:sldMk cId="1870366914" sldId="358"/>
            <ac:spMk id="36" creationId="{65302C01-1761-4785-AB83-5DFC434D3353}"/>
          </ac:spMkLst>
        </pc:spChg>
        <pc:spChg chg="mod">
          <ac:chgData name="Wang, Wei W" userId="6ab3e5de-75c2-4eb0-b905-47abbf228ff6" providerId="ADAL" clId="{B8C76CFA-85D2-473B-AD31-C5678FE0D6C5}" dt="2022-08-31T05:16:39.834" v="7357"/>
          <ac:spMkLst>
            <pc:docMk/>
            <pc:sldMk cId="1870366914" sldId="358"/>
            <ac:spMk id="37" creationId="{AC00EAF7-57B5-407B-867D-7E0A26343C23}"/>
          </ac:spMkLst>
        </pc:spChg>
        <pc:spChg chg="mod">
          <ac:chgData name="Wang, Wei W" userId="6ab3e5de-75c2-4eb0-b905-47abbf228ff6" providerId="ADAL" clId="{B8C76CFA-85D2-473B-AD31-C5678FE0D6C5}" dt="2022-08-31T05:16:47.249" v="7359"/>
          <ac:spMkLst>
            <pc:docMk/>
            <pc:sldMk cId="1870366914" sldId="358"/>
            <ac:spMk id="39" creationId="{CDC09877-C5C3-406F-A1FF-89642F78C6D9}"/>
          </ac:spMkLst>
        </pc:spChg>
        <pc:spChg chg="mod">
          <ac:chgData name="Wang, Wei W" userId="6ab3e5de-75c2-4eb0-b905-47abbf228ff6" providerId="ADAL" clId="{B8C76CFA-85D2-473B-AD31-C5678FE0D6C5}" dt="2022-08-31T05:16:47.249" v="7359"/>
          <ac:spMkLst>
            <pc:docMk/>
            <pc:sldMk cId="1870366914" sldId="358"/>
            <ac:spMk id="40" creationId="{64AF9697-6181-4906-B012-16B893E42F2C}"/>
          </ac:spMkLst>
        </pc:spChg>
        <pc:spChg chg="mod">
          <ac:chgData name="Wang, Wei W" userId="6ab3e5de-75c2-4eb0-b905-47abbf228ff6" providerId="ADAL" clId="{B8C76CFA-85D2-473B-AD31-C5678FE0D6C5}" dt="2022-08-31T05:16:47.249" v="7359"/>
          <ac:spMkLst>
            <pc:docMk/>
            <pc:sldMk cId="1870366914" sldId="358"/>
            <ac:spMk id="41" creationId="{0DB56F34-6BE6-482D-A33C-179EC2FBB977}"/>
          </ac:spMkLst>
        </pc:spChg>
        <pc:spChg chg="mod">
          <ac:chgData name="Wang, Wei W" userId="6ab3e5de-75c2-4eb0-b905-47abbf228ff6" providerId="ADAL" clId="{B8C76CFA-85D2-473B-AD31-C5678FE0D6C5}" dt="2022-08-31T05:16:47.249" v="7359"/>
          <ac:spMkLst>
            <pc:docMk/>
            <pc:sldMk cId="1870366914" sldId="358"/>
            <ac:spMk id="42" creationId="{8AF8E013-D605-42D6-8812-3D69C6529F4B}"/>
          </ac:spMkLst>
        </pc:spChg>
        <pc:spChg chg="mod">
          <ac:chgData name="Wang, Wei W" userId="6ab3e5de-75c2-4eb0-b905-47abbf228ff6" providerId="ADAL" clId="{B8C76CFA-85D2-473B-AD31-C5678FE0D6C5}" dt="2022-08-31T05:18:53.912" v="7369"/>
          <ac:spMkLst>
            <pc:docMk/>
            <pc:sldMk cId="1870366914" sldId="358"/>
            <ac:spMk id="51" creationId="{AFAB93E9-AD41-45DD-A7A4-9C09107C0E48}"/>
          </ac:spMkLst>
        </pc:spChg>
        <pc:spChg chg="mod">
          <ac:chgData name="Wang, Wei W" userId="6ab3e5de-75c2-4eb0-b905-47abbf228ff6" providerId="ADAL" clId="{B8C76CFA-85D2-473B-AD31-C5678FE0D6C5}" dt="2022-08-31T05:18:53.912" v="7369"/>
          <ac:spMkLst>
            <pc:docMk/>
            <pc:sldMk cId="1870366914" sldId="358"/>
            <ac:spMk id="52" creationId="{9FFBB570-12D1-4D32-AEED-89500402B7A7}"/>
          </ac:spMkLst>
        </pc:spChg>
        <pc:spChg chg="mod">
          <ac:chgData name="Wang, Wei W" userId="6ab3e5de-75c2-4eb0-b905-47abbf228ff6" providerId="ADAL" clId="{B8C76CFA-85D2-473B-AD31-C5678FE0D6C5}" dt="2022-08-31T05:18:53.912" v="7369"/>
          <ac:spMkLst>
            <pc:docMk/>
            <pc:sldMk cId="1870366914" sldId="358"/>
            <ac:spMk id="53" creationId="{656BC701-2698-46D3-BA00-8C81660C3C58}"/>
          </ac:spMkLst>
        </pc:spChg>
        <pc:spChg chg="mod">
          <ac:chgData name="Wang, Wei W" userId="6ab3e5de-75c2-4eb0-b905-47abbf228ff6" providerId="ADAL" clId="{B8C76CFA-85D2-473B-AD31-C5678FE0D6C5}" dt="2022-08-31T05:18:53.912" v="7369"/>
          <ac:spMkLst>
            <pc:docMk/>
            <pc:sldMk cId="1870366914" sldId="358"/>
            <ac:spMk id="54" creationId="{BD02EB81-1885-446A-BCA8-97C909FA548A}"/>
          </ac:spMkLst>
        </pc:spChg>
        <pc:spChg chg="mod">
          <ac:chgData name="Wang, Wei W" userId="6ab3e5de-75c2-4eb0-b905-47abbf228ff6" providerId="ADAL" clId="{B8C76CFA-85D2-473B-AD31-C5678FE0D6C5}" dt="2022-08-31T05:18:53.912" v="7369"/>
          <ac:spMkLst>
            <pc:docMk/>
            <pc:sldMk cId="1870366914" sldId="358"/>
            <ac:spMk id="56" creationId="{64DCF86E-6562-49D4-8C02-3ED1F594D1F5}"/>
          </ac:spMkLst>
        </pc:spChg>
        <pc:spChg chg="mod">
          <ac:chgData name="Wang, Wei W" userId="6ab3e5de-75c2-4eb0-b905-47abbf228ff6" providerId="ADAL" clId="{B8C76CFA-85D2-473B-AD31-C5678FE0D6C5}" dt="2022-08-31T05:18:53.912" v="7369"/>
          <ac:spMkLst>
            <pc:docMk/>
            <pc:sldMk cId="1870366914" sldId="358"/>
            <ac:spMk id="57" creationId="{A650DBD7-1DFF-4590-A0A0-271C76790E43}"/>
          </ac:spMkLst>
        </pc:spChg>
        <pc:spChg chg="mod">
          <ac:chgData name="Wang, Wei W" userId="6ab3e5de-75c2-4eb0-b905-47abbf228ff6" providerId="ADAL" clId="{B8C76CFA-85D2-473B-AD31-C5678FE0D6C5}" dt="2022-08-31T05:18:53.912" v="7369"/>
          <ac:spMkLst>
            <pc:docMk/>
            <pc:sldMk cId="1870366914" sldId="358"/>
            <ac:spMk id="58" creationId="{F0FDCA7E-5C31-462D-B227-76CD90189288}"/>
          </ac:spMkLst>
        </pc:spChg>
        <pc:spChg chg="mod">
          <ac:chgData name="Wang, Wei W" userId="6ab3e5de-75c2-4eb0-b905-47abbf228ff6" providerId="ADAL" clId="{B8C76CFA-85D2-473B-AD31-C5678FE0D6C5}" dt="2022-08-31T05:18:53.912" v="7369"/>
          <ac:spMkLst>
            <pc:docMk/>
            <pc:sldMk cId="1870366914" sldId="358"/>
            <ac:spMk id="59" creationId="{68D49831-1947-4E8D-A524-3669BAD2DD3B}"/>
          </ac:spMkLst>
        </pc:spChg>
        <pc:spChg chg="add mod">
          <ac:chgData name="Wang, Wei W" userId="6ab3e5de-75c2-4eb0-b905-47abbf228ff6" providerId="ADAL" clId="{B8C76CFA-85D2-473B-AD31-C5678FE0D6C5}" dt="2022-08-31T06:40:59.083" v="8024" actId="1076"/>
          <ac:spMkLst>
            <pc:docMk/>
            <pc:sldMk cId="1870366914" sldId="358"/>
            <ac:spMk id="62" creationId="{02EC275F-E999-4B76-8F5C-E18C07EF093D}"/>
          </ac:spMkLst>
        </pc:spChg>
        <pc:spChg chg="add mod">
          <ac:chgData name="Wang, Wei W" userId="6ab3e5de-75c2-4eb0-b905-47abbf228ff6" providerId="ADAL" clId="{B8C76CFA-85D2-473B-AD31-C5678FE0D6C5}" dt="2022-08-31T06:47:36" v="8084" actId="1076"/>
          <ac:spMkLst>
            <pc:docMk/>
            <pc:sldMk cId="1870366914" sldId="358"/>
            <ac:spMk id="63" creationId="{2DA64D37-8BC3-4C2F-873E-4D6FE350C844}"/>
          </ac:spMkLst>
        </pc:spChg>
        <pc:spChg chg="add mod">
          <ac:chgData name="Wang, Wei W" userId="6ab3e5de-75c2-4eb0-b905-47abbf228ff6" providerId="ADAL" clId="{B8C76CFA-85D2-473B-AD31-C5678FE0D6C5}" dt="2022-09-02T01:33:36.879" v="9194" actId="1076"/>
          <ac:spMkLst>
            <pc:docMk/>
            <pc:sldMk cId="1870366914" sldId="358"/>
            <ac:spMk id="64" creationId="{4F86E313-EDE4-497C-9AD7-7A4834193F36}"/>
          </ac:spMkLst>
        </pc:spChg>
        <pc:spChg chg="add mod">
          <ac:chgData name="Wang, Wei W" userId="6ab3e5de-75c2-4eb0-b905-47abbf228ff6" providerId="ADAL" clId="{B8C76CFA-85D2-473B-AD31-C5678FE0D6C5}" dt="2022-08-31T06:44:55.430" v="8072" actId="207"/>
          <ac:spMkLst>
            <pc:docMk/>
            <pc:sldMk cId="1870366914" sldId="358"/>
            <ac:spMk id="65" creationId="{AC92E3A2-B786-48C5-B9A9-5982A9446A88}"/>
          </ac:spMkLst>
        </pc:spChg>
        <pc:spChg chg="add del mod">
          <ac:chgData name="Wang, Wei W" userId="6ab3e5de-75c2-4eb0-b905-47abbf228ff6" providerId="ADAL" clId="{B8C76CFA-85D2-473B-AD31-C5678FE0D6C5}" dt="2022-09-02T01:34:23.818" v="9224"/>
          <ac:spMkLst>
            <pc:docMk/>
            <pc:sldMk cId="1870366914" sldId="358"/>
            <ac:spMk id="68" creationId="{0A215F2F-4643-4730-BD4C-F2E85331C279}"/>
          </ac:spMkLst>
        </pc:spChg>
        <pc:spChg chg="add mod">
          <ac:chgData name="Wang, Wei W" userId="6ab3e5de-75c2-4eb0-b905-47abbf228ff6" providerId="ADAL" clId="{B8C76CFA-85D2-473B-AD31-C5678FE0D6C5}" dt="2022-09-02T01:28:44.906" v="9019" actId="1076"/>
          <ac:spMkLst>
            <pc:docMk/>
            <pc:sldMk cId="1870366914" sldId="358"/>
            <ac:spMk id="69" creationId="{A95483B6-2039-487B-A436-244E2B89BC75}"/>
          </ac:spMkLst>
        </pc:spChg>
        <pc:spChg chg="add mod">
          <ac:chgData name="Wang, Wei W" userId="6ab3e5de-75c2-4eb0-b905-47abbf228ff6" providerId="ADAL" clId="{B8C76CFA-85D2-473B-AD31-C5678FE0D6C5}" dt="2022-09-02T01:34:52.266" v="9240" actId="1076"/>
          <ac:spMkLst>
            <pc:docMk/>
            <pc:sldMk cId="1870366914" sldId="358"/>
            <ac:spMk id="70" creationId="{4A9A0B9D-7E2C-42A7-8DFF-85E76A00C276}"/>
          </ac:spMkLst>
        </pc:spChg>
        <pc:spChg chg="add mod">
          <ac:chgData name="Wang, Wei W" userId="6ab3e5de-75c2-4eb0-b905-47abbf228ff6" providerId="ADAL" clId="{B8C76CFA-85D2-473B-AD31-C5678FE0D6C5}" dt="2022-08-31T06:45:52.114" v="8079" actId="207"/>
          <ac:spMkLst>
            <pc:docMk/>
            <pc:sldMk cId="1870366914" sldId="358"/>
            <ac:spMk id="71" creationId="{536C8534-E578-46D5-BD49-9B20AA154E93}"/>
          </ac:spMkLst>
        </pc:spChg>
        <pc:spChg chg="add mod">
          <ac:chgData name="Wang, Wei W" userId="6ab3e5de-75c2-4eb0-b905-47abbf228ff6" providerId="ADAL" clId="{B8C76CFA-85D2-473B-AD31-C5678FE0D6C5}" dt="2022-08-31T06:41:29.492" v="8050" actId="1076"/>
          <ac:spMkLst>
            <pc:docMk/>
            <pc:sldMk cId="1870366914" sldId="358"/>
            <ac:spMk id="72" creationId="{DA1EE36F-90CD-41FE-877E-4FA40E0D082D}"/>
          </ac:spMkLst>
        </pc:spChg>
        <pc:spChg chg="add mod">
          <ac:chgData name="Wang, Wei W" userId="6ab3e5de-75c2-4eb0-b905-47abbf228ff6" providerId="ADAL" clId="{B8C76CFA-85D2-473B-AD31-C5678FE0D6C5}" dt="2022-08-31T06:45:46.871" v="8078" actId="207"/>
          <ac:spMkLst>
            <pc:docMk/>
            <pc:sldMk cId="1870366914" sldId="358"/>
            <ac:spMk id="73" creationId="{0152D6C3-160D-4EDC-8F90-548A06B39128}"/>
          </ac:spMkLst>
        </pc:spChg>
        <pc:spChg chg="add mod">
          <ac:chgData name="Wang, Wei W" userId="6ab3e5de-75c2-4eb0-b905-47abbf228ff6" providerId="ADAL" clId="{B8C76CFA-85D2-473B-AD31-C5678FE0D6C5}" dt="2022-08-31T06:44:08.385" v="8060" actId="1076"/>
          <ac:spMkLst>
            <pc:docMk/>
            <pc:sldMk cId="1870366914" sldId="358"/>
            <ac:spMk id="74" creationId="{0AE92CBB-0E4C-44D9-BA06-EA9B30693E1B}"/>
          </ac:spMkLst>
        </pc:spChg>
        <pc:spChg chg="add mod">
          <ac:chgData name="Wang, Wei W" userId="6ab3e5de-75c2-4eb0-b905-47abbf228ff6" providerId="ADAL" clId="{B8C76CFA-85D2-473B-AD31-C5678FE0D6C5}" dt="2022-08-31T06:45:09.652" v="8075" actId="207"/>
          <ac:spMkLst>
            <pc:docMk/>
            <pc:sldMk cId="1870366914" sldId="358"/>
            <ac:spMk id="75" creationId="{6E087A7C-FFB4-4BD5-961A-146A3E142F2A}"/>
          </ac:spMkLst>
        </pc:spChg>
        <pc:spChg chg="add mod">
          <ac:chgData name="Wang, Wei W" userId="6ab3e5de-75c2-4eb0-b905-47abbf228ff6" providerId="ADAL" clId="{B8C76CFA-85D2-473B-AD31-C5678FE0D6C5}" dt="2022-09-02T01:35:36.944" v="9279" actId="1076"/>
          <ac:spMkLst>
            <pc:docMk/>
            <pc:sldMk cId="1870366914" sldId="358"/>
            <ac:spMk id="78" creationId="{2F2E4DF9-CB4C-48E2-B889-99812DC9C89B}"/>
          </ac:spMkLst>
        </pc:spChg>
        <pc:spChg chg="add del mod">
          <ac:chgData name="Wang, Wei W" userId="6ab3e5de-75c2-4eb0-b905-47abbf228ff6" providerId="ADAL" clId="{B8C76CFA-85D2-473B-AD31-C5678FE0D6C5}" dt="2022-08-31T06:48:28.764" v="8090" actId="478"/>
          <ac:spMkLst>
            <pc:docMk/>
            <pc:sldMk cId="1870366914" sldId="358"/>
            <ac:spMk id="81" creationId="{5565950F-852C-41BF-9A2B-55C555AEAF42}"/>
          </ac:spMkLst>
        </pc:spChg>
        <pc:spChg chg="add del">
          <ac:chgData name="Wang, Wei W" userId="6ab3e5de-75c2-4eb0-b905-47abbf228ff6" providerId="ADAL" clId="{B8C76CFA-85D2-473B-AD31-C5678FE0D6C5}" dt="2022-08-31T06:49:39.222" v="8100" actId="11529"/>
          <ac:spMkLst>
            <pc:docMk/>
            <pc:sldMk cId="1870366914" sldId="358"/>
            <ac:spMk id="84" creationId="{8A4C2A0C-BF22-4E65-9730-75E19E6468E7}"/>
          </ac:spMkLst>
        </pc:spChg>
        <pc:spChg chg="add mod">
          <ac:chgData name="Wang, Wei W" userId="6ab3e5de-75c2-4eb0-b905-47abbf228ff6" providerId="ADAL" clId="{B8C76CFA-85D2-473B-AD31-C5678FE0D6C5}" dt="2022-09-02T01:35:06.149" v="9244" actId="1076"/>
          <ac:spMkLst>
            <pc:docMk/>
            <pc:sldMk cId="1870366914" sldId="358"/>
            <ac:spMk id="91" creationId="{D1F7C6FF-00DB-4824-BA53-889826E784AE}"/>
          </ac:spMkLst>
        </pc:spChg>
        <pc:grpChg chg="add mod">
          <ac:chgData name="Wang, Wei W" userId="6ab3e5de-75c2-4eb0-b905-47abbf228ff6" providerId="ADAL" clId="{B8C76CFA-85D2-473B-AD31-C5678FE0D6C5}" dt="2022-08-31T06:44:28.518" v="8063" actId="1076"/>
          <ac:grpSpMkLst>
            <pc:docMk/>
            <pc:sldMk cId="1870366914" sldId="358"/>
            <ac:grpSpMk id="21" creationId="{98A45660-1AE3-40D4-9820-23BE58241DEE}"/>
          </ac:grpSpMkLst>
        </pc:grpChg>
        <pc:grpChg chg="add mod">
          <ac:chgData name="Wang, Wei W" userId="6ab3e5de-75c2-4eb0-b905-47abbf228ff6" providerId="ADAL" clId="{B8C76CFA-85D2-473B-AD31-C5678FE0D6C5}" dt="2022-08-31T06:51:02.151" v="8110" actId="1076"/>
          <ac:grpSpMkLst>
            <pc:docMk/>
            <pc:sldMk cId="1870366914" sldId="358"/>
            <ac:grpSpMk id="22" creationId="{16BC12A1-05C3-45D5-B2F4-2FDD186062AB}"/>
          </ac:grpSpMkLst>
        </pc:grpChg>
        <pc:grpChg chg="add del mod">
          <ac:chgData name="Wang, Wei W" userId="6ab3e5de-75c2-4eb0-b905-47abbf228ff6" providerId="ADAL" clId="{B8C76CFA-85D2-473B-AD31-C5678FE0D6C5}" dt="2022-08-31T05:16:07.650" v="7347" actId="478"/>
          <ac:grpSpMkLst>
            <pc:docMk/>
            <pc:sldMk cId="1870366914" sldId="358"/>
            <ac:grpSpMk id="23" creationId="{5AFA0B73-7130-4F2A-BD71-81270FE47DB9}"/>
          </ac:grpSpMkLst>
        </pc:grpChg>
        <pc:grpChg chg="add mod">
          <ac:chgData name="Wang, Wei W" userId="6ab3e5de-75c2-4eb0-b905-47abbf228ff6" providerId="ADAL" clId="{B8C76CFA-85D2-473B-AD31-C5678FE0D6C5}" dt="2022-08-31T06:44:28.518" v="8063" actId="1076"/>
          <ac:grpSpMkLst>
            <pc:docMk/>
            <pc:sldMk cId="1870366914" sldId="358"/>
            <ac:grpSpMk id="28" creationId="{89AA46DD-12A9-4854-8F95-AEAA1C7673B8}"/>
          </ac:grpSpMkLst>
        </pc:grpChg>
        <pc:grpChg chg="add del mod">
          <ac:chgData name="Wang, Wei W" userId="6ab3e5de-75c2-4eb0-b905-47abbf228ff6" providerId="ADAL" clId="{B8C76CFA-85D2-473B-AD31-C5678FE0D6C5}" dt="2022-08-31T05:18:48.030" v="7368" actId="478"/>
          <ac:grpSpMkLst>
            <pc:docMk/>
            <pc:sldMk cId="1870366914" sldId="358"/>
            <ac:grpSpMk id="33" creationId="{4E11C10B-8614-4677-AD50-D00E77969F23}"/>
          </ac:grpSpMkLst>
        </pc:grpChg>
        <pc:grpChg chg="add del mod">
          <ac:chgData name="Wang, Wei W" userId="6ab3e5de-75c2-4eb0-b905-47abbf228ff6" providerId="ADAL" clId="{B8C76CFA-85D2-473B-AD31-C5678FE0D6C5}" dt="2022-08-31T05:18:48.030" v="7368" actId="478"/>
          <ac:grpSpMkLst>
            <pc:docMk/>
            <pc:sldMk cId="1870366914" sldId="358"/>
            <ac:grpSpMk id="38" creationId="{D340E1CD-7E72-4071-853E-DAEA7A2F089C}"/>
          </ac:grpSpMkLst>
        </pc:grpChg>
        <pc:grpChg chg="add mod">
          <ac:chgData name="Wang, Wei W" userId="6ab3e5de-75c2-4eb0-b905-47abbf228ff6" providerId="ADAL" clId="{B8C76CFA-85D2-473B-AD31-C5678FE0D6C5}" dt="2022-08-31T06:44:28.518" v="8063" actId="1076"/>
          <ac:grpSpMkLst>
            <pc:docMk/>
            <pc:sldMk cId="1870366914" sldId="358"/>
            <ac:grpSpMk id="50" creationId="{D5D4E68D-1906-4DB6-B16B-EF2677D9E813}"/>
          </ac:grpSpMkLst>
        </pc:grpChg>
        <pc:grpChg chg="add mod">
          <ac:chgData name="Wang, Wei W" userId="6ab3e5de-75c2-4eb0-b905-47abbf228ff6" providerId="ADAL" clId="{B8C76CFA-85D2-473B-AD31-C5678FE0D6C5}" dt="2022-08-31T06:44:28.518" v="8063" actId="1076"/>
          <ac:grpSpMkLst>
            <pc:docMk/>
            <pc:sldMk cId="1870366914" sldId="358"/>
            <ac:grpSpMk id="55" creationId="{04DACC84-AFEF-4F86-A7C8-8EFBAA0798BC}"/>
          </ac:grpSpMkLst>
        </pc:grpChg>
        <pc:picChg chg="add mod">
          <ac:chgData name="Wang, Wei W" userId="6ab3e5de-75c2-4eb0-b905-47abbf228ff6" providerId="ADAL" clId="{B8C76CFA-85D2-473B-AD31-C5678FE0D6C5}" dt="2022-09-02T01:28:51.861" v="9020" actId="1076"/>
          <ac:picMkLst>
            <pc:docMk/>
            <pc:sldMk cId="1870366914" sldId="358"/>
            <ac:picMk id="4" creationId="{F45CEEBA-EF46-47E4-9400-7709B129B54A}"/>
          </ac:picMkLst>
        </pc:picChg>
        <pc:picChg chg="add del mod">
          <ac:chgData name="Wang, Wei W" userId="6ab3e5de-75c2-4eb0-b905-47abbf228ff6" providerId="ADAL" clId="{B8C76CFA-85D2-473B-AD31-C5678FE0D6C5}" dt="2022-08-31T05:09:02.243" v="7312" actId="478"/>
          <ac:picMkLst>
            <pc:docMk/>
            <pc:sldMk cId="1870366914" sldId="358"/>
            <ac:picMk id="6" creationId="{0ECFFFC0-99EF-41D4-9090-D1355E1472C5}"/>
          </ac:picMkLst>
        </pc:picChg>
        <pc:picChg chg="add del mod">
          <ac:chgData name="Wang, Wei W" userId="6ab3e5de-75c2-4eb0-b905-47abbf228ff6" providerId="ADAL" clId="{B8C76CFA-85D2-473B-AD31-C5678FE0D6C5}" dt="2022-08-31T05:09:04.587" v="7313" actId="478"/>
          <ac:picMkLst>
            <pc:docMk/>
            <pc:sldMk cId="1870366914" sldId="358"/>
            <ac:picMk id="8" creationId="{B5C8E15C-C75D-4F68-89E8-128F6309784C}"/>
          </ac:picMkLst>
        </pc:picChg>
        <pc:picChg chg="add del mod">
          <ac:chgData name="Wang, Wei W" userId="6ab3e5de-75c2-4eb0-b905-47abbf228ff6" providerId="ADAL" clId="{B8C76CFA-85D2-473B-AD31-C5678FE0D6C5}" dt="2022-08-31T06:49:16.740" v="8098" actId="478"/>
          <ac:picMkLst>
            <pc:docMk/>
            <pc:sldMk cId="1870366914" sldId="358"/>
            <ac:picMk id="83" creationId="{59E255E8-D635-4A3F-A96D-E5E418C84460}"/>
          </ac:picMkLst>
        </pc:picChg>
        <pc:cxnChg chg="add del mod">
          <ac:chgData name="Wang, Wei W" userId="6ab3e5de-75c2-4eb0-b905-47abbf228ff6" providerId="ADAL" clId="{B8C76CFA-85D2-473B-AD31-C5678FE0D6C5}" dt="2022-08-31T05:19:07.004" v="7373" actId="478"/>
          <ac:cxnSpMkLst>
            <pc:docMk/>
            <pc:sldMk cId="1870366914" sldId="358"/>
            <ac:cxnSpMk id="44" creationId="{79345368-1372-475D-9A90-C03F142D8C0E}"/>
          </ac:cxnSpMkLst>
        </pc:cxnChg>
        <pc:cxnChg chg="add mod">
          <ac:chgData name="Wang, Wei W" userId="6ab3e5de-75c2-4eb0-b905-47abbf228ff6" providerId="ADAL" clId="{B8C76CFA-85D2-473B-AD31-C5678FE0D6C5}" dt="2022-08-31T06:44:28.518" v="8063" actId="1076"/>
          <ac:cxnSpMkLst>
            <pc:docMk/>
            <pc:sldMk cId="1870366914" sldId="358"/>
            <ac:cxnSpMk id="47" creationId="{3F3D6F0C-0DF8-4624-AC41-88F542A40DED}"/>
          </ac:cxnSpMkLst>
        </pc:cxnChg>
        <pc:cxnChg chg="add mod">
          <ac:chgData name="Wang, Wei W" userId="6ab3e5de-75c2-4eb0-b905-47abbf228ff6" providerId="ADAL" clId="{B8C76CFA-85D2-473B-AD31-C5678FE0D6C5}" dt="2022-08-31T06:44:28.518" v="8063" actId="1076"/>
          <ac:cxnSpMkLst>
            <pc:docMk/>
            <pc:sldMk cId="1870366914" sldId="358"/>
            <ac:cxnSpMk id="60" creationId="{F6274922-16FB-407F-9144-06343E417A83}"/>
          </ac:cxnSpMkLst>
        </pc:cxnChg>
        <pc:cxnChg chg="add mod">
          <ac:chgData name="Wang, Wei W" userId="6ab3e5de-75c2-4eb0-b905-47abbf228ff6" providerId="ADAL" clId="{B8C76CFA-85D2-473B-AD31-C5678FE0D6C5}" dt="2022-08-31T06:44:28.518" v="8063" actId="1076"/>
          <ac:cxnSpMkLst>
            <pc:docMk/>
            <pc:sldMk cId="1870366914" sldId="358"/>
            <ac:cxnSpMk id="61" creationId="{CDC25578-8BFD-4D75-A6F2-4C8F0B7A6334}"/>
          </ac:cxnSpMkLst>
        </pc:cxnChg>
        <pc:cxnChg chg="add mod">
          <ac:chgData name="Wang, Wei W" userId="6ab3e5de-75c2-4eb0-b905-47abbf228ff6" providerId="ADAL" clId="{B8C76CFA-85D2-473B-AD31-C5678FE0D6C5}" dt="2022-09-02T01:37:32.241" v="9289" actId="14100"/>
          <ac:cxnSpMkLst>
            <pc:docMk/>
            <pc:sldMk cId="1870366914" sldId="358"/>
            <ac:cxnSpMk id="66" creationId="{6EFC47C3-0928-4507-A02D-A74B4032D403}"/>
          </ac:cxnSpMkLst>
        </pc:cxnChg>
        <pc:cxnChg chg="add mod">
          <ac:chgData name="Wang, Wei W" userId="6ab3e5de-75c2-4eb0-b905-47abbf228ff6" providerId="ADAL" clId="{B8C76CFA-85D2-473B-AD31-C5678FE0D6C5}" dt="2022-09-02T01:28:29.751" v="9017" actId="14100"/>
          <ac:cxnSpMkLst>
            <pc:docMk/>
            <pc:sldMk cId="1870366914" sldId="358"/>
            <ac:cxnSpMk id="67" creationId="{B2ADCF40-6A73-4C55-ADFE-3B038BA30E0E}"/>
          </ac:cxnSpMkLst>
        </pc:cxnChg>
        <pc:cxnChg chg="add mod">
          <ac:chgData name="Wang, Wei W" userId="6ab3e5de-75c2-4eb0-b905-47abbf228ff6" providerId="ADAL" clId="{B8C76CFA-85D2-473B-AD31-C5678FE0D6C5}" dt="2022-09-01T01:24:54.312" v="8751" actId="14100"/>
          <ac:cxnSpMkLst>
            <pc:docMk/>
            <pc:sldMk cId="1870366914" sldId="358"/>
            <ac:cxnSpMk id="76" creationId="{36CEA482-8D97-42C4-A208-18000B1CA6CF}"/>
          </ac:cxnSpMkLst>
        </pc:cxnChg>
        <pc:cxnChg chg="add mod">
          <ac:chgData name="Wang, Wei W" userId="6ab3e5de-75c2-4eb0-b905-47abbf228ff6" providerId="ADAL" clId="{B8C76CFA-85D2-473B-AD31-C5678FE0D6C5}" dt="2022-09-02T01:35:00.551" v="9243" actId="14100"/>
          <ac:cxnSpMkLst>
            <pc:docMk/>
            <pc:sldMk cId="1870366914" sldId="358"/>
            <ac:cxnSpMk id="77" creationId="{9CED64C3-4429-4F86-BF84-40AA16EB475F}"/>
          </ac:cxnSpMkLst>
        </pc:cxnChg>
        <pc:cxnChg chg="add del mod">
          <ac:chgData name="Wang, Wei W" userId="6ab3e5de-75c2-4eb0-b905-47abbf228ff6" providerId="ADAL" clId="{B8C76CFA-85D2-473B-AD31-C5678FE0D6C5}" dt="2022-08-31T06:48:11.495" v="8086" actId="11529"/>
          <ac:cxnSpMkLst>
            <pc:docMk/>
            <pc:sldMk cId="1870366914" sldId="358"/>
            <ac:cxnSpMk id="80" creationId="{BFE231E6-5334-4772-9BE3-633873DBA882}"/>
          </ac:cxnSpMkLst>
        </pc:cxnChg>
        <pc:cxnChg chg="add del mod">
          <ac:chgData name="Wang, Wei W" userId="6ab3e5de-75c2-4eb0-b905-47abbf228ff6" providerId="ADAL" clId="{B8C76CFA-85D2-473B-AD31-C5678FE0D6C5}" dt="2022-08-31T06:50:20.974" v="8102" actId="478"/>
          <ac:cxnSpMkLst>
            <pc:docMk/>
            <pc:sldMk cId="1870366914" sldId="358"/>
            <ac:cxnSpMk id="86" creationId="{FB185514-E053-45BB-B1A5-CDE486DB9534}"/>
          </ac:cxnSpMkLst>
        </pc:cxnChg>
        <pc:cxnChg chg="add mod">
          <ac:chgData name="Wang, Wei W" userId="6ab3e5de-75c2-4eb0-b905-47abbf228ff6" providerId="ADAL" clId="{B8C76CFA-85D2-473B-AD31-C5678FE0D6C5}" dt="2022-08-31T06:52:31.586" v="8119" actId="692"/>
          <ac:cxnSpMkLst>
            <pc:docMk/>
            <pc:sldMk cId="1870366914" sldId="358"/>
            <ac:cxnSpMk id="89" creationId="{8F04DA9B-4768-4276-B564-6B92EE8B1E0F}"/>
          </ac:cxnSpMkLst>
        </pc:cxnChg>
      </pc:sldChg>
      <pc:sldChg chg="addSp delSp modSp add mod addAnim delAnim modAnim">
        <pc:chgData name="Wang, Wei W" userId="6ab3e5de-75c2-4eb0-b905-47abbf228ff6" providerId="ADAL" clId="{B8C76CFA-85D2-473B-AD31-C5678FE0D6C5}" dt="2022-09-02T00:03:12.188" v="8929" actId="20577"/>
        <pc:sldMkLst>
          <pc:docMk/>
          <pc:sldMk cId="1931196347" sldId="359"/>
        </pc:sldMkLst>
        <pc:spChg chg="mod">
          <ac:chgData name="Wang, Wei W" userId="6ab3e5de-75c2-4eb0-b905-47abbf228ff6" providerId="ADAL" clId="{B8C76CFA-85D2-473B-AD31-C5678FE0D6C5}" dt="2022-08-24T08:42:41.428" v="7082" actId="20577"/>
          <ac:spMkLst>
            <pc:docMk/>
            <pc:sldMk cId="1931196347" sldId="359"/>
            <ac:spMk id="4" creationId="{1E9414FE-4239-4E33-B56D-C3587A7EE748}"/>
          </ac:spMkLst>
        </pc:spChg>
        <pc:spChg chg="del mod">
          <ac:chgData name="Wang, Wei W" userId="6ab3e5de-75c2-4eb0-b905-47abbf228ff6" providerId="ADAL" clId="{B8C76CFA-85D2-473B-AD31-C5678FE0D6C5}" dt="2022-08-24T01:55:41.034" v="4808" actId="478"/>
          <ac:spMkLst>
            <pc:docMk/>
            <pc:sldMk cId="1931196347" sldId="359"/>
            <ac:spMk id="5" creationId="{33B525AA-85FF-4C19-9919-12FC37027247}"/>
          </ac:spMkLst>
        </pc:spChg>
        <pc:spChg chg="mod">
          <ac:chgData name="Wang, Wei W" userId="6ab3e5de-75c2-4eb0-b905-47abbf228ff6" providerId="ADAL" clId="{B8C76CFA-85D2-473B-AD31-C5678FE0D6C5}" dt="2022-08-24T02:02:32.619" v="4875" actId="1076"/>
          <ac:spMkLst>
            <pc:docMk/>
            <pc:sldMk cId="1931196347" sldId="359"/>
            <ac:spMk id="7" creationId="{841C0CAB-1D89-4BF0-ABB3-C7C0463D7BA7}"/>
          </ac:spMkLst>
        </pc:spChg>
        <pc:spChg chg="add mod">
          <ac:chgData name="Wang, Wei W" userId="6ab3e5de-75c2-4eb0-b905-47abbf228ff6" providerId="ADAL" clId="{B8C76CFA-85D2-473B-AD31-C5678FE0D6C5}" dt="2022-08-24T07:53:26.402" v="6294" actId="1076"/>
          <ac:spMkLst>
            <pc:docMk/>
            <pc:sldMk cId="1931196347" sldId="359"/>
            <ac:spMk id="10" creationId="{03F64223-B8D3-46FD-821F-431704700C07}"/>
          </ac:spMkLst>
        </pc:spChg>
        <pc:spChg chg="add del">
          <ac:chgData name="Wang, Wei W" userId="6ab3e5de-75c2-4eb0-b905-47abbf228ff6" providerId="ADAL" clId="{B8C76CFA-85D2-473B-AD31-C5678FE0D6C5}" dt="2022-08-24T01:53:39.584" v="4794" actId="478"/>
          <ac:spMkLst>
            <pc:docMk/>
            <pc:sldMk cId="1931196347" sldId="359"/>
            <ac:spMk id="11" creationId="{4ECBDCA1-A841-4E46-B234-EB8AB36F1B41}"/>
          </ac:spMkLst>
        </pc:spChg>
        <pc:spChg chg="add del mod">
          <ac:chgData name="Wang, Wei W" userId="6ab3e5de-75c2-4eb0-b905-47abbf228ff6" providerId="ADAL" clId="{B8C76CFA-85D2-473B-AD31-C5678FE0D6C5}" dt="2022-08-24T01:55:56.530" v="4814" actId="478"/>
          <ac:spMkLst>
            <pc:docMk/>
            <pc:sldMk cId="1931196347" sldId="359"/>
            <ac:spMk id="12" creationId="{9926D37A-368B-4F20-BED6-FEEBDD0F9D6E}"/>
          </ac:spMkLst>
        </pc:spChg>
        <pc:spChg chg="add del mod">
          <ac:chgData name="Wang, Wei W" userId="6ab3e5de-75c2-4eb0-b905-47abbf228ff6" providerId="ADAL" clId="{B8C76CFA-85D2-473B-AD31-C5678FE0D6C5}" dt="2022-08-24T03:04:37.752" v="5039" actId="478"/>
          <ac:spMkLst>
            <pc:docMk/>
            <pc:sldMk cId="1931196347" sldId="359"/>
            <ac:spMk id="13" creationId="{DA5B9914-7ADA-450F-A956-1EB3EF37F2E7}"/>
          </ac:spMkLst>
        </pc:spChg>
        <pc:spChg chg="add mod">
          <ac:chgData name="Wang, Wei W" userId="6ab3e5de-75c2-4eb0-b905-47abbf228ff6" providerId="ADAL" clId="{B8C76CFA-85D2-473B-AD31-C5678FE0D6C5}" dt="2022-08-24T01:59:59.073" v="4851" actId="164"/>
          <ac:spMkLst>
            <pc:docMk/>
            <pc:sldMk cId="1931196347" sldId="359"/>
            <ac:spMk id="14" creationId="{4C44C616-748F-4167-A81E-D31AC4FDC1C1}"/>
          </ac:spMkLst>
        </pc:spChg>
        <pc:spChg chg="add mod">
          <ac:chgData name="Wang, Wei W" userId="6ab3e5de-75c2-4eb0-b905-47abbf228ff6" providerId="ADAL" clId="{B8C76CFA-85D2-473B-AD31-C5678FE0D6C5}" dt="2022-08-24T03:03:25.628" v="5026" actId="1076"/>
          <ac:spMkLst>
            <pc:docMk/>
            <pc:sldMk cId="1931196347" sldId="359"/>
            <ac:spMk id="15" creationId="{B7827C33-1716-4E67-ABB8-CEFF07231317}"/>
          </ac:spMkLst>
        </pc:spChg>
        <pc:spChg chg="add del mod">
          <ac:chgData name="Wang, Wei W" userId="6ab3e5de-75c2-4eb0-b905-47abbf228ff6" providerId="ADAL" clId="{B8C76CFA-85D2-473B-AD31-C5678FE0D6C5}" dt="2022-08-24T01:59:49.147" v="4850" actId="478"/>
          <ac:spMkLst>
            <pc:docMk/>
            <pc:sldMk cId="1931196347" sldId="359"/>
            <ac:spMk id="16" creationId="{2F092723-F588-49FD-8880-3F7B2460B783}"/>
          </ac:spMkLst>
        </pc:spChg>
        <pc:spChg chg="mod">
          <ac:chgData name="Wang, Wei W" userId="6ab3e5de-75c2-4eb0-b905-47abbf228ff6" providerId="ADAL" clId="{B8C76CFA-85D2-473B-AD31-C5678FE0D6C5}" dt="2022-08-24T02:00:01.079" v="4852"/>
          <ac:spMkLst>
            <pc:docMk/>
            <pc:sldMk cId="1931196347" sldId="359"/>
            <ac:spMk id="19" creationId="{43EA2835-8C15-4749-99C5-774D16EB20DD}"/>
          </ac:spMkLst>
        </pc:spChg>
        <pc:spChg chg="mod">
          <ac:chgData name="Wang, Wei W" userId="6ab3e5de-75c2-4eb0-b905-47abbf228ff6" providerId="ADAL" clId="{B8C76CFA-85D2-473B-AD31-C5678FE0D6C5}" dt="2022-08-24T02:00:01.079" v="4852"/>
          <ac:spMkLst>
            <pc:docMk/>
            <pc:sldMk cId="1931196347" sldId="359"/>
            <ac:spMk id="20" creationId="{6D9F625B-8A65-4C44-89A4-C3DAFBCCC6F6}"/>
          </ac:spMkLst>
        </pc:spChg>
        <pc:spChg chg="mod">
          <ac:chgData name="Wang, Wei W" userId="6ab3e5de-75c2-4eb0-b905-47abbf228ff6" providerId="ADAL" clId="{B8C76CFA-85D2-473B-AD31-C5678FE0D6C5}" dt="2022-08-24T02:01:31.165" v="4858"/>
          <ac:spMkLst>
            <pc:docMk/>
            <pc:sldMk cId="1931196347" sldId="359"/>
            <ac:spMk id="22" creationId="{00E043EC-E445-48F6-8B3A-BA3B72D7EA36}"/>
          </ac:spMkLst>
        </pc:spChg>
        <pc:spChg chg="mod">
          <ac:chgData name="Wang, Wei W" userId="6ab3e5de-75c2-4eb0-b905-47abbf228ff6" providerId="ADAL" clId="{B8C76CFA-85D2-473B-AD31-C5678FE0D6C5}" dt="2022-08-24T07:14:17.040" v="5143" actId="255"/>
          <ac:spMkLst>
            <pc:docMk/>
            <pc:sldMk cId="1931196347" sldId="359"/>
            <ac:spMk id="23" creationId="{9B11D5D4-F978-4B9D-9C0B-FE98A11153FE}"/>
          </ac:spMkLst>
        </pc:spChg>
        <pc:spChg chg="add del mod">
          <ac:chgData name="Wang, Wei W" userId="6ab3e5de-75c2-4eb0-b905-47abbf228ff6" providerId="ADAL" clId="{B8C76CFA-85D2-473B-AD31-C5678FE0D6C5}" dt="2022-08-24T02:02:29.087" v="4873"/>
          <ac:spMkLst>
            <pc:docMk/>
            <pc:sldMk cId="1931196347" sldId="359"/>
            <ac:spMk id="24" creationId="{77285AF6-F3CC-41D0-9F52-C2738B5FA62E}"/>
          </ac:spMkLst>
        </pc:spChg>
        <pc:spChg chg="mod">
          <ac:chgData name="Wang, Wei W" userId="6ab3e5de-75c2-4eb0-b905-47abbf228ff6" providerId="ADAL" clId="{B8C76CFA-85D2-473B-AD31-C5678FE0D6C5}" dt="2022-08-24T02:02:48.405" v="4880"/>
          <ac:spMkLst>
            <pc:docMk/>
            <pc:sldMk cId="1931196347" sldId="359"/>
            <ac:spMk id="26" creationId="{3A63DD53-D872-436D-BC89-53097910BEEF}"/>
          </ac:spMkLst>
        </pc:spChg>
        <pc:spChg chg="mod">
          <ac:chgData name="Wang, Wei W" userId="6ab3e5de-75c2-4eb0-b905-47abbf228ff6" providerId="ADAL" clId="{B8C76CFA-85D2-473B-AD31-C5678FE0D6C5}" dt="2022-08-24T07:14:24.090" v="5144" actId="255"/>
          <ac:spMkLst>
            <pc:docMk/>
            <pc:sldMk cId="1931196347" sldId="359"/>
            <ac:spMk id="27" creationId="{F15FE906-AE64-4AE5-9ECB-2593562A6056}"/>
          </ac:spMkLst>
        </pc:spChg>
        <pc:spChg chg="add del mod">
          <ac:chgData name="Wang, Wei W" userId="6ab3e5de-75c2-4eb0-b905-47abbf228ff6" providerId="ADAL" clId="{B8C76CFA-85D2-473B-AD31-C5678FE0D6C5}" dt="2022-08-24T03:02:18.317" v="5014" actId="478"/>
          <ac:spMkLst>
            <pc:docMk/>
            <pc:sldMk cId="1931196347" sldId="359"/>
            <ac:spMk id="35" creationId="{189EE21C-30E8-4BEF-BB18-D01B5B36F58D}"/>
          </ac:spMkLst>
        </pc:spChg>
        <pc:spChg chg="add mod">
          <ac:chgData name="Wang, Wei W" userId="6ab3e5de-75c2-4eb0-b905-47abbf228ff6" providerId="ADAL" clId="{B8C76CFA-85D2-473B-AD31-C5678FE0D6C5}" dt="2022-08-24T08:06:07.075" v="6667" actId="164"/>
          <ac:spMkLst>
            <pc:docMk/>
            <pc:sldMk cId="1931196347" sldId="359"/>
            <ac:spMk id="36" creationId="{CA104E04-BB93-4831-A9C5-5DD0E24C233D}"/>
          </ac:spMkLst>
        </pc:spChg>
        <pc:spChg chg="mod">
          <ac:chgData name="Wang, Wei W" userId="6ab3e5de-75c2-4eb0-b905-47abbf228ff6" providerId="ADAL" clId="{B8C76CFA-85D2-473B-AD31-C5678FE0D6C5}" dt="2022-08-24T02:11:33.184" v="4922"/>
          <ac:spMkLst>
            <pc:docMk/>
            <pc:sldMk cId="1931196347" sldId="359"/>
            <ac:spMk id="38" creationId="{60FC6BC5-9B11-4F2E-B80E-3A01C90CBC58}"/>
          </ac:spMkLst>
        </pc:spChg>
        <pc:spChg chg="mod">
          <ac:chgData name="Wang, Wei W" userId="6ab3e5de-75c2-4eb0-b905-47abbf228ff6" providerId="ADAL" clId="{B8C76CFA-85D2-473B-AD31-C5678FE0D6C5}" dt="2022-08-24T03:02:38.068" v="5017" actId="255"/>
          <ac:spMkLst>
            <pc:docMk/>
            <pc:sldMk cId="1931196347" sldId="359"/>
            <ac:spMk id="39" creationId="{F176C604-1AAF-446B-B661-A58EAEAB6AC5}"/>
          </ac:spMkLst>
        </pc:spChg>
        <pc:spChg chg="add mod">
          <ac:chgData name="Wang, Wei W" userId="6ab3e5de-75c2-4eb0-b905-47abbf228ff6" providerId="ADAL" clId="{B8C76CFA-85D2-473B-AD31-C5678FE0D6C5}" dt="2022-08-24T08:06:01.573" v="6666" actId="164"/>
          <ac:spMkLst>
            <pc:docMk/>
            <pc:sldMk cId="1931196347" sldId="359"/>
            <ac:spMk id="41" creationId="{D1F8D28C-120D-405E-9A85-94AAF0BFD34E}"/>
          </ac:spMkLst>
        </pc:spChg>
        <pc:spChg chg="add mod">
          <ac:chgData name="Wang, Wei W" userId="6ab3e5de-75c2-4eb0-b905-47abbf228ff6" providerId="ADAL" clId="{B8C76CFA-85D2-473B-AD31-C5678FE0D6C5}" dt="2022-08-24T08:06:01.573" v="6666" actId="164"/>
          <ac:spMkLst>
            <pc:docMk/>
            <pc:sldMk cId="1931196347" sldId="359"/>
            <ac:spMk id="42" creationId="{D5297009-166F-45F2-A585-05A6BF71388A}"/>
          </ac:spMkLst>
        </pc:spChg>
        <pc:spChg chg="add del mod">
          <ac:chgData name="Wang, Wei W" userId="6ab3e5de-75c2-4eb0-b905-47abbf228ff6" providerId="ADAL" clId="{B8C76CFA-85D2-473B-AD31-C5678FE0D6C5}" dt="2022-08-24T03:04:37.752" v="5039" actId="478"/>
          <ac:spMkLst>
            <pc:docMk/>
            <pc:sldMk cId="1931196347" sldId="359"/>
            <ac:spMk id="43" creationId="{EBD6212B-8D5E-4832-9E4E-9D126F101199}"/>
          </ac:spMkLst>
        </pc:spChg>
        <pc:spChg chg="mod">
          <ac:chgData name="Wang, Wei W" userId="6ab3e5de-75c2-4eb0-b905-47abbf228ff6" providerId="ADAL" clId="{B8C76CFA-85D2-473B-AD31-C5678FE0D6C5}" dt="2022-08-24T02:52:21.305" v="4962"/>
          <ac:spMkLst>
            <pc:docMk/>
            <pc:sldMk cId="1931196347" sldId="359"/>
            <ac:spMk id="45" creationId="{E1DB576D-E081-4718-A614-EDDC920E43B6}"/>
          </ac:spMkLst>
        </pc:spChg>
        <pc:spChg chg="mod">
          <ac:chgData name="Wang, Wei W" userId="6ab3e5de-75c2-4eb0-b905-47abbf228ff6" providerId="ADAL" clId="{B8C76CFA-85D2-473B-AD31-C5678FE0D6C5}" dt="2022-08-24T02:52:21.305" v="4962"/>
          <ac:spMkLst>
            <pc:docMk/>
            <pc:sldMk cId="1931196347" sldId="359"/>
            <ac:spMk id="46" creationId="{8B69FCED-DD39-4918-B5D7-88DD64B61858}"/>
          </ac:spMkLst>
        </pc:spChg>
        <pc:spChg chg="add del mod">
          <ac:chgData name="Wang, Wei W" userId="6ab3e5de-75c2-4eb0-b905-47abbf228ff6" providerId="ADAL" clId="{B8C76CFA-85D2-473B-AD31-C5678FE0D6C5}" dt="2022-08-24T03:04:37.752" v="5039" actId="478"/>
          <ac:spMkLst>
            <pc:docMk/>
            <pc:sldMk cId="1931196347" sldId="359"/>
            <ac:spMk id="47" creationId="{329DDAB1-FF41-4FE0-962D-A80786E4EDEA}"/>
          </ac:spMkLst>
        </pc:spChg>
        <pc:spChg chg="add del mod">
          <ac:chgData name="Wang, Wei W" userId="6ab3e5de-75c2-4eb0-b905-47abbf228ff6" providerId="ADAL" clId="{B8C76CFA-85D2-473B-AD31-C5678FE0D6C5}" dt="2022-08-24T03:04:37.752" v="5039" actId="478"/>
          <ac:spMkLst>
            <pc:docMk/>
            <pc:sldMk cId="1931196347" sldId="359"/>
            <ac:spMk id="49" creationId="{E1DC4C43-A15B-4888-88FA-D2B90A7932F6}"/>
          </ac:spMkLst>
        </pc:spChg>
        <pc:spChg chg="add del mod">
          <ac:chgData name="Wang, Wei W" userId="6ab3e5de-75c2-4eb0-b905-47abbf228ff6" providerId="ADAL" clId="{B8C76CFA-85D2-473B-AD31-C5678FE0D6C5}" dt="2022-08-24T03:04:37.752" v="5039" actId="478"/>
          <ac:spMkLst>
            <pc:docMk/>
            <pc:sldMk cId="1931196347" sldId="359"/>
            <ac:spMk id="50" creationId="{57E76B2A-D627-4905-B408-20E79AF2053D}"/>
          </ac:spMkLst>
        </pc:spChg>
        <pc:spChg chg="add mod">
          <ac:chgData name="Wang, Wei W" userId="6ab3e5de-75c2-4eb0-b905-47abbf228ff6" providerId="ADAL" clId="{B8C76CFA-85D2-473B-AD31-C5678FE0D6C5}" dt="2022-08-24T03:08:46.174" v="5069" actId="164"/>
          <ac:spMkLst>
            <pc:docMk/>
            <pc:sldMk cId="1931196347" sldId="359"/>
            <ac:spMk id="51" creationId="{5FA64034-3959-4FAD-8932-4841ACF7A7F5}"/>
          </ac:spMkLst>
        </pc:spChg>
        <pc:spChg chg="add mod">
          <ac:chgData name="Wang, Wei W" userId="6ab3e5de-75c2-4eb0-b905-47abbf228ff6" providerId="ADAL" clId="{B8C76CFA-85D2-473B-AD31-C5678FE0D6C5}" dt="2022-08-24T07:53:26.402" v="6294" actId="1076"/>
          <ac:spMkLst>
            <pc:docMk/>
            <pc:sldMk cId="1931196347" sldId="359"/>
            <ac:spMk id="56" creationId="{7EC246FA-B0E6-4EE6-937D-5088AC64AF0D}"/>
          </ac:spMkLst>
        </pc:spChg>
        <pc:spChg chg="mod">
          <ac:chgData name="Wang, Wei W" userId="6ab3e5de-75c2-4eb0-b905-47abbf228ff6" providerId="ADAL" clId="{B8C76CFA-85D2-473B-AD31-C5678FE0D6C5}" dt="2022-08-24T03:06:58.338" v="5057"/>
          <ac:spMkLst>
            <pc:docMk/>
            <pc:sldMk cId="1931196347" sldId="359"/>
            <ac:spMk id="58" creationId="{E00E2788-BACB-43CE-9942-70238253B586}"/>
          </ac:spMkLst>
        </pc:spChg>
        <pc:spChg chg="mod">
          <ac:chgData name="Wang, Wei W" userId="6ab3e5de-75c2-4eb0-b905-47abbf228ff6" providerId="ADAL" clId="{B8C76CFA-85D2-473B-AD31-C5678FE0D6C5}" dt="2022-08-24T03:06:58.338" v="5057"/>
          <ac:spMkLst>
            <pc:docMk/>
            <pc:sldMk cId="1931196347" sldId="359"/>
            <ac:spMk id="59" creationId="{0E1377F5-CB52-44DA-B3E7-B8FF82E950C2}"/>
          </ac:spMkLst>
        </pc:spChg>
        <pc:spChg chg="add mod">
          <ac:chgData name="Wang, Wei W" userId="6ab3e5de-75c2-4eb0-b905-47abbf228ff6" providerId="ADAL" clId="{B8C76CFA-85D2-473B-AD31-C5678FE0D6C5}" dt="2022-09-02T00:03:12.188" v="8929" actId="20577"/>
          <ac:spMkLst>
            <pc:docMk/>
            <pc:sldMk cId="1931196347" sldId="359"/>
            <ac:spMk id="61" creationId="{8A266915-48E9-4EE8-B597-E79CC0E457F4}"/>
          </ac:spMkLst>
        </pc:spChg>
        <pc:spChg chg="mod">
          <ac:chgData name="Wang, Wei W" userId="6ab3e5de-75c2-4eb0-b905-47abbf228ff6" providerId="ADAL" clId="{B8C76CFA-85D2-473B-AD31-C5678FE0D6C5}" dt="2022-08-24T03:06:58.338" v="5057"/>
          <ac:spMkLst>
            <pc:docMk/>
            <pc:sldMk cId="1931196347" sldId="359"/>
            <ac:spMk id="63" creationId="{4B765865-1FBE-427A-9883-0D0408B189B9}"/>
          </ac:spMkLst>
        </pc:spChg>
        <pc:spChg chg="mod">
          <ac:chgData name="Wang, Wei W" userId="6ab3e5de-75c2-4eb0-b905-47abbf228ff6" providerId="ADAL" clId="{B8C76CFA-85D2-473B-AD31-C5678FE0D6C5}" dt="2022-08-24T03:06:58.338" v="5057"/>
          <ac:spMkLst>
            <pc:docMk/>
            <pc:sldMk cId="1931196347" sldId="359"/>
            <ac:spMk id="64" creationId="{32EB13E3-0DE6-4A35-83EE-EE13A4C0C988}"/>
          </ac:spMkLst>
        </pc:spChg>
        <pc:spChg chg="add mod">
          <ac:chgData name="Wang, Wei W" userId="6ab3e5de-75c2-4eb0-b905-47abbf228ff6" providerId="ADAL" clId="{B8C76CFA-85D2-473B-AD31-C5678FE0D6C5}" dt="2022-08-24T08:06:18.686" v="6669" actId="164"/>
          <ac:spMkLst>
            <pc:docMk/>
            <pc:sldMk cId="1931196347" sldId="359"/>
            <ac:spMk id="65" creationId="{D86730D1-98A9-448B-91B1-B89ED7FFE759}"/>
          </ac:spMkLst>
        </pc:spChg>
        <pc:spChg chg="add mod">
          <ac:chgData name="Wang, Wei W" userId="6ab3e5de-75c2-4eb0-b905-47abbf228ff6" providerId="ADAL" clId="{B8C76CFA-85D2-473B-AD31-C5678FE0D6C5}" dt="2022-08-24T08:06:18.686" v="6669" actId="164"/>
          <ac:spMkLst>
            <pc:docMk/>
            <pc:sldMk cId="1931196347" sldId="359"/>
            <ac:spMk id="66" creationId="{CDC28040-14C1-412B-B0F6-684595659607}"/>
          </ac:spMkLst>
        </pc:spChg>
        <pc:spChg chg="add mod">
          <ac:chgData name="Wang, Wei W" userId="6ab3e5de-75c2-4eb0-b905-47abbf228ff6" providerId="ADAL" clId="{B8C76CFA-85D2-473B-AD31-C5678FE0D6C5}" dt="2022-08-24T03:08:53.657" v="5070" actId="164"/>
          <ac:spMkLst>
            <pc:docMk/>
            <pc:sldMk cId="1931196347" sldId="359"/>
            <ac:spMk id="67" creationId="{A0FF17B2-6C55-490E-BA27-B1186E2A5649}"/>
          </ac:spMkLst>
        </pc:spChg>
        <pc:spChg chg="add mod">
          <ac:chgData name="Wang, Wei W" userId="6ab3e5de-75c2-4eb0-b905-47abbf228ff6" providerId="ADAL" clId="{B8C76CFA-85D2-473B-AD31-C5678FE0D6C5}" dt="2022-08-24T07:53:26.402" v="6294" actId="1076"/>
          <ac:spMkLst>
            <pc:docMk/>
            <pc:sldMk cId="1931196347" sldId="359"/>
            <ac:spMk id="79" creationId="{D61F73BE-7644-442B-9879-169831F16009}"/>
          </ac:spMkLst>
        </pc:spChg>
        <pc:spChg chg="add mod">
          <ac:chgData name="Wang, Wei W" userId="6ab3e5de-75c2-4eb0-b905-47abbf228ff6" providerId="ADAL" clId="{B8C76CFA-85D2-473B-AD31-C5678FE0D6C5}" dt="2022-08-24T07:53:26.402" v="6294" actId="1076"/>
          <ac:spMkLst>
            <pc:docMk/>
            <pc:sldMk cId="1931196347" sldId="359"/>
            <ac:spMk id="80" creationId="{EE0439E8-39A9-4AA7-9531-A9FEFF272BB3}"/>
          </ac:spMkLst>
        </pc:spChg>
        <pc:spChg chg="add del">
          <ac:chgData name="Wang, Wei W" userId="6ab3e5de-75c2-4eb0-b905-47abbf228ff6" providerId="ADAL" clId="{B8C76CFA-85D2-473B-AD31-C5678FE0D6C5}" dt="2022-08-24T07:11:18.721" v="5128" actId="11529"/>
          <ac:spMkLst>
            <pc:docMk/>
            <pc:sldMk cId="1931196347" sldId="359"/>
            <ac:spMk id="81" creationId="{EB9F1B32-85FE-447D-A903-3D02AA50EEEF}"/>
          </ac:spMkLst>
        </pc:spChg>
        <pc:spChg chg="add mod">
          <ac:chgData name="Wang, Wei W" userId="6ab3e5de-75c2-4eb0-b905-47abbf228ff6" providerId="ADAL" clId="{B8C76CFA-85D2-473B-AD31-C5678FE0D6C5}" dt="2022-08-24T08:08:51.608" v="6681" actId="1076"/>
          <ac:spMkLst>
            <pc:docMk/>
            <pc:sldMk cId="1931196347" sldId="359"/>
            <ac:spMk id="93" creationId="{4666A8E7-8616-400C-A0B4-7E4AC2AB5CED}"/>
          </ac:spMkLst>
        </pc:spChg>
        <pc:spChg chg="add mod">
          <ac:chgData name="Wang, Wei W" userId="6ab3e5de-75c2-4eb0-b905-47abbf228ff6" providerId="ADAL" clId="{B8C76CFA-85D2-473B-AD31-C5678FE0D6C5}" dt="2022-08-24T08:09:02.839" v="6682" actId="164"/>
          <ac:spMkLst>
            <pc:docMk/>
            <pc:sldMk cId="1931196347" sldId="359"/>
            <ac:spMk id="94" creationId="{79B95B88-8D3F-4D34-858A-36793D837D33}"/>
          </ac:spMkLst>
        </pc:spChg>
        <pc:spChg chg="add mod">
          <ac:chgData name="Wang, Wei W" userId="6ab3e5de-75c2-4eb0-b905-47abbf228ff6" providerId="ADAL" clId="{B8C76CFA-85D2-473B-AD31-C5678FE0D6C5}" dt="2022-08-24T08:06:25.410" v="6670" actId="164"/>
          <ac:spMkLst>
            <pc:docMk/>
            <pc:sldMk cId="1931196347" sldId="359"/>
            <ac:spMk id="95" creationId="{BCE75534-A6C9-4245-85EF-12118985E063}"/>
          </ac:spMkLst>
        </pc:spChg>
        <pc:spChg chg="add mod">
          <ac:chgData name="Wang, Wei W" userId="6ab3e5de-75c2-4eb0-b905-47abbf228ff6" providerId="ADAL" clId="{B8C76CFA-85D2-473B-AD31-C5678FE0D6C5}" dt="2022-08-24T08:06:25.410" v="6670" actId="164"/>
          <ac:spMkLst>
            <pc:docMk/>
            <pc:sldMk cId="1931196347" sldId="359"/>
            <ac:spMk id="96" creationId="{15DF394C-3426-4AB9-9D12-E803D72FA2DF}"/>
          </ac:spMkLst>
        </pc:spChg>
        <pc:spChg chg="add mod">
          <ac:chgData name="Wang, Wei W" userId="6ab3e5de-75c2-4eb0-b905-47abbf228ff6" providerId="ADAL" clId="{B8C76CFA-85D2-473B-AD31-C5678FE0D6C5}" dt="2022-08-24T08:06:33.864" v="6671" actId="164"/>
          <ac:spMkLst>
            <pc:docMk/>
            <pc:sldMk cId="1931196347" sldId="359"/>
            <ac:spMk id="97" creationId="{098F1985-B3BD-4037-9264-DE83C2CDAE23}"/>
          </ac:spMkLst>
        </pc:spChg>
        <pc:spChg chg="add mod">
          <ac:chgData name="Wang, Wei W" userId="6ab3e5de-75c2-4eb0-b905-47abbf228ff6" providerId="ADAL" clId="{B8C76CFA-85D2-473B-AD31-C5678FE0D6C5}" dt="2022-08-24T08:06:33.864" v="6671" actId="164"/>
          <ac:spMkLst>
            <pc:docMk/>
            <pc:sldMk cId="1931196347" sldId="359"/>
            <ac:spMk id="98" creationId="{9361F4D0-ED94-4A3E-87D7-25AB67390740}"/>
          </ac:spMkLst>
        </pc:spChg>
        <pc:spChg chg="add mod">
          <ac:chgData name="Wang, Wei W" userId="6ab3e5de-75c2-4eb0-b905-47abbf228ff6" providerId="ADAL" clId="{B8C76CFA-85D2-473B-AD31-C5678FE0D6C5}" dt="2022-09-01T14:40:17.831" v="8898" actId="20577"/>
          <ac:spMkLst>
            <pc:docMk/>
            <pc:sldMk cId="1931196347" sldId="359"/>
            <ac:spMk id="105" creationId="{4B980011-375A-4533-B200-73FC91F04EDA}"/>
          </ac:spMkLst>
        </pc:spChg>
        <pc:spChg chg="add mod">
          <ac:chgData name="Wang, Wei W" userId="6ab3e5de-75c2-4eb0-b905-47abbf228ff6" providerId="ADAL" clId="{B8C76CFA-85D2-473B-AD31-C5678FE0D6C5}" dt="2022-09-01T11:49:10.952" v="8814" actId="20577"/>
          <ac:spMkLst>
            <pc:docMk/>
            <pc:sldMk cId="1931196347" sldId="359"/>
            <ac:spMk id="106" creationId="{7ED74367-6023-4602-B743-7F8C99A48635}"/>
          </ac:spMkLst>
        </pc:spChg>
        <pc:spChg chg="add mod">
          <ac:chgData name="Wang, Wei W" userId="6ab3e5de-75c2-4eb0-b905-47abbf228ff6" providerId="ADAL" clId="{B8C76CFA-85D2-473B-AD31-C5678FE0D6C5}" dt="2022-08-24T08:19:48.054" v="6791" actId="164"/>
          <ac:spMkLst>
            <pc:docMk/>
            <pc:sldMk cId="1931196347" sldId="359"/>
            <ac:spMk id="117" creationId="{C03224F3-E303-4A1C-9962-6512C35174EA}"/>
          </ac:spMkLst>
        </pc:spChg>
        <pc:spChg chg="add mod">
          <ac:chgData name="Wang, Wei W" userId="6ab3e5de-75c2-4eb0-b905-47abbf228ff6" providerId="ADAL" clId="{B8C76CFA-85D2-473B-AD31-C5678FE0D6C5}" dt="2022-08-24T08:19:48.054" v="6791" actId="164"/>
          <ac:spMkLst>
            <pc:docMk/>
            <pc:sldMk cId="1931196347" sldId="359"/>
            <ac:spMk id="118" creationId="{231661F1-D635-4D38-BB4A-4168871ACDD0}"/>
          </ac:spMkLst>
        </pc:spChg>
        <pc:spChg chg="add del mod">
          <ac:chgData name="Wang, Wei W" userId="6ab3e5de-75c2-4eb0-b905-47abbf228ff6" providerId="ADAL" clId="{B8C76CFA-85D2-473B-AD31-C5678FE0D6C5}" dt="2022-08-24T08:17:56.486" v="6777" actId="478"/>
          <ac:spMkLst>
            <pc:docMk/>
            <pc:sldMk cId="1931196347" sldId="359"/>
            <ac:spMk id="119" creationId="{E3B335DC-4B19-4CF0-A2BA-69E6757B8F67}"/>
          </ac:spMkLst>
        </pc:spChg>
        <pc:spChg chg="add mod">
          <ac:chgData name="Wang, Wei W" userId="6ab3e5de-75c2-4eb0-b905-47abbf228ff6" providerId="ADAL" clId="{B8C76CFA-85D2-473B-AD31-C5678FE0D6C5}" dt="2022-08-24T08:19:48.054" v="6791" actId="164"/>
          <ac:spMkLst>
            <pc:docMk/>
            <pc:sldMk cId="1931196347" sldId="359"/>
            <ac:spMk id="120" creationId="{FEE2F4F3-5081-48B3-B987-ACD9CDA3449F}"/>
          </ac:spMkLst>
        </pc:spChg>
        <pc:spChg chg="add mod">
          <ac:chgData name="Wang, Wei W" userId="6ab3e5de-75c2-4eb0-b905-47abbf228ff6" providerId="ADAL" clId="{B8C76CFA-85D2-473B-AD31-C5678FE0D6C5}" dt="2022-08-24T08:27:17.449" v="6961" actId="552"/>
          <ac:spMkLst>
            <pc:docMk/>
            <pc:sldMk cId="1931196347" sldId="359"/>
            <ac:spMk id="125" creationId="{DF939F79-AEE6-4B21-893D-84F33E74BB20}"/>
          </ac:spMkLst>
        </pc:spChg>
        <pc:spChg chg="add mod">
          <ac:chgData name="Wang, Wei W" userId="6ab3e5de-75c2-4eb0-b905-47abbf228ff6" providerId="ADAL" clId="{B8C76CFA-85D2-473B-AD31-C5678FE0D6C5}" dt="2022-08-24T08:27:17.449" v="6961" actId="552"/>
          <ac:spMkLst>
            <pc:docMk/>
            <pc:sldMk cId="1931196347" sldId="359"/>
            <ac:spMk id="127" creationId="{688E0681-3E8B-4C9F-8CCE-9D95D75AA2B0}"/>
          </ac:spMkLst>
        </pc:spChg>
        <pc:spChg chg="add mod">
          <ac:chgData name="Wang, Wei W" userId="6ab3e5de-75c2-4eb0-b905-47abbf228ff6" providerId="ADAL" clId="{B8C76CFA-85D2-473B-AD31-C5678FE0D6C5}" dt="2022-08-24T08:27:17.449" v="6961" actId="552"/>
          <ac:spMkLst>
            <pc:docMk/>
            <pc:sldMk cId="1931196347" sldId="359"/>
            <ac:spMk id="130" creationId="{D05A675C-1763-4304-8E55-A98D7E2BF16F}"/>
          </ac:spMkLst>
        </pc:spChg>
        <pc:spChg chg="add mod">
          <ac:chgData name="Wang, Wei W" userId="6ab3e5de-75c2-4eb0-b905-47abbf228ff6" providerId="ADAL" clId="{B8C76CFA-85D2-473B-AD31-C5678FE0D6C5}" dt="2022-08-24T08:27:08.288" v="6960" actId="552"/>
          <ac:spMkLst>
            <pc:docMk/>
            <pc:sldMk cId="1931196347" sldId="359"/>
            <ac:spMk id="131" creationId="{73D80166-530B-489F-8B12-950108CE1B5B}"/>
          </ac:spMkLst>
        </pc:spChg>
        <pc:spChg chg="add mod">
          <ac:chgData name="Wang, Wei W" userId="6ab3e5de-75c2-4eb0-b905-47abbf228ff6" providerId="ADAL" clId="{B8C76CFA-85D2-473B-AD31-C5678FE0D6C5}" dt="2022-08-24T08:27:17.449" v="6961" actId="552"/>
          <ac:spMkLst>
            <pc:docMk/>
            <pc:sldMk cId="1931196347" sldId="359"/>
            <ac:spMk id="132" creationId="{247FC81B-B7A8-4542-8CE4-05107852E5AF}"/>
          </ac:spMkLst>
        </pc:spChg>
        <pc:spChg chg="add mod">
          <ac:chgData name="Wang, Wei W" userId="6ab3e5de-75c2-4eb0-b905-47abbf228ff6" providerId="ADAL" clId="{B8C76CFA-85D2-473B-AD31-C5678FE0D6C5}" dt="2022-08-24T08:36:36.894" v="7028" actId="1076"/>
          <ac:spMkLst>
            <pc:docMk/>
            <pc:sldMk cId="1931196347" sldId="359"/>
            <ac:spMk id="136" creationId="{67C39C6B-0B0A-45C3-9090-F889558164D0}"/>
          </ac:spMkLst>
        </pc:spChg>
        <pc:spChg chg="add mod">
          <ac:chgData name="Wang, Wei W" userId="6ab3e5de-75c2-4eb0-b905-47abbf228ff6" providerId="ADAL" clId="{B8C76CFA-85D2-473B-AD31-C5678FE0D6C5}" dt="2022-08-24T08:36:33.253" v="7027" actId="1076"/>
          <ac:spMkLst>
            <pc:docMk/>
            <pc:sldMk cId="1931196347" sldId="359"/>
            <ac:spMk id="137" creationId="{7445E179-798E-4BA5-B9D9-BEB2EB4AA4BC}"/>
          </ac:spMkLst>
        </pc:spChg>
        <pc:grpChg chg="add mod">
          <ac:chgData name="Wang, Wei W" userId="6ab3e5de-75c2-4eb0-b905-47abbf228ff6" providerId="ADAL" clId="{B8C76CFA-85D2-473B-AD31-C5678FE0D6C5}" dt="2022-08-24T07:53:26.402" v="6294" actId="1076"/>
          <ac:grpSpMkLst>
            <pc:docMk/>
            <pc:sldMk cId="1931196347" sldId="359"/>
            <ac:grpSpMk id="17" creationId="{C9FC0EE9-5856-4928-93C1-8E865C6E9955}"/>
          </ac:grpSpMkLst>
        </pc:grpChg>
        <pc:grpChg chg="add del mod">
          <ac:chgData name="Wang, Wei W" userId="6ab3e5de-75c2-4eb0-b905-47abbf228ff6" providerId="ADAL" clId="{B8C76CFA-85D2-473B-AD31-C5678FE0D6C5}" dt="2022-08-24T03:04:37.752" v="5039" actId="478"/>
          <ac:grpSpMkLst>
            <pc:docMk/>
            <pc:sldMk cId="1931196347" sldId="359"/>
            <ac:grpSpMk id="18" creationId="{0F68431E-B89E-46D0-9848-2E4111502F4F}"/>
          </ac:grpSpMkLst>
        </pc:grpChg>
        <pc:grpChg chg="add del mod">
          <ac:chgData name="Wang, Wei W" userId="6ab3e5de-75c2-4eb0-b905-47abbf228ff6" providerId="ADAL" clId="{B8C76CFA-85D2-473B-AD31-C5678FE0D6C5}" dt="2022-08-24T07:53:26.402" v="6294" actId="1076"/>
          <ac:grpSpMkLst>
            <pc:docMk/>
            <pc:sldMk cId="1931196347" sldId="359"/>
            <ac:grpSpMk id="21" creationId="{F597AF54-295D-4E47-8420-DF3F4B6B2FE5}"/>
          </ac:grpSpMkLst>
        </pc:grpChg>
        <pc:grpChg chg="add mod">
          <ac:chgData name="Wang, Wei W" userId="6ab3e5de-75c2-4eb0-b905-47abbf228ff6" providerId="ADAL" clId="{B8C76CFA-85D2-473B-AD31-C5678FE0D6C5}" dt="2022-08-24T07:53:26.402" v="6294" actId="1076"/>
          <ac:grpSpMkLst>
            <pc:docMk/>
            <pc:sldMk cId="1931196347" sldId="359"/>
            <ac:grpSpMk id="25" creationId="{48EB49A2-77E7-4B94-9B5A-43A48CFB5179}"/>
          </ac:grpSpMkLst>
        </pc:grpChg>
        <pc:grpChg chg="add mod">
          <ac:chgData name="Wang, Wei W" userId="6ab3e5de-75c2-4eb0-b905-47abbf228ff6" providerId="ADAL" clId="{B8C76CFA-85D2-473B-AD31-C5678FE0D6C5}" dt="2022-08-24T03:08:46.174" v="5069" actId="164"/>
          <ac:grpSpMkLst>
            <pc:docMk/>
            <pc:sldMk cId="1931196347" sldId="359"/>
            <ac:grpSpMk id="37" creationId="{F8ECC6B5-D99B-4DCC-BB40-3DF5FA78E95B}"/>
          </ac:grpSpMkLst>
        </pc:grpChg>
        <pc:grpChg chg="add del mod">
          <ac:chgData name="Wang, Wei W" userId="6ab3e5de-75c2-4eb0-b905-47abbf228ff6" providerId="ADAL" clId="{B8C76CFA-85D2-473B-AD31-C5678FE0D6C5}" dt="2022-08-24T03:04:37.752" v="5039" actId="478"/>
          <ac:grpSpMkLst>
            <pc:docMk/>
            <pc:sldMk cId="1931196347" sldId="359"/>
            <ac:grpSpMk id="44" creationId="{8BA54CD7-5028-45D9-A8E7-54B9D697FA44}"/>
          </ac:grpSpMkLst>
        </pc:grpChg>
        <pc:grpChg chg="add mod">
          <ac:chgData name="Wang, Wei W" userId="6ab3e5de-75c2-4eb0-b905-47abbf228ff6" providerId="ADAL" clId="{B8C76CFA-85D2-473B-AD31-C5678FE0D6C5}" dt="2022-08-24T07:53:26.402" v="6294" actId="1076"/>
          <ac:grpSpMkLst>
            <pc:docMk/>
            <pc:sldMk cId="1931196347" sldId="359"/>
            <ac:grpSpMk id="57" creationId="{B4BE5C0A-F6CF-4DF5-97F9-FB35FE88DE55}"/>
          </ac:grpSpMkLst>
        </pc:grpChg>
        <pc:grpChg chg="add mod">
          <ac:chgData name="Wang, Wei W" userId="6ab3e5de-75c2-4eb0-b905-47abbf228ff6" providerId="ADAL" clId="{B8C76CFA-85D2-473B-AD31-C5678FE0D6C5}" dt="2022-08-24T03:08:53.657" v="5070" actId="164"/>
          <ac:grpSpMkLst>
            <pc:docMk/>
            <pc:sldMk cId="1931196347" sldId="359"/>
            <ac:grpSpMk id="62" creationId="{39BFD454-E07F-41DB-B560-A2164D21D5E3}"/>
          </ac:grpSpMkLst>
        </pc:grpChg>
        <pc:grpChg chg="add mod">
          <ac:chgData name="Wang, Wei W" userId="6ab3e5de-75c2-4eb0-b905-47abbf228ff6" providerId="ADAL" clId="{B8C76CFA-85D2-473B-AD31-C5678FE0D6C5}" dt="2022-08-24T08:06:07.075" v="6667" actId="164"/>
          <ac:grpSpMkLst>
            <pc:docMk/>
            <pc:sldMk cId="1931196347" sldId="359"/>
            <ac:grpSpMk id="68" creationId="{3421853B-7133-44B4-8FB7-21208C101139}"/>
          </ac:grpSpMkLst>
        </pc:grpChg>
        <pc:grpChg chg="add mod">
          <ac:chgData name="Wang, Wei W" userId="6ab3e5de-75c2-4eb0-b905-47abbf228ff6" providerId="ADAL" clId="{B8C76CFA-85D2-473B-AD31-C5678FE0D6C5}" dt="2022-08-24T08:06:12.449" v="6668" actId="164"/>
          <ac:grpSpMkLst>
            <pc:docMk/>
            <pc:sldMk cId="1931196347" sldId="359"/>
            <ac:grpSpMk id="69" creationId="{CDD37AD1-1D82-4623-8B1F-D256660EF62A}"/>
          </ac:grpSpMkLst>
        </pc:grpChg>
        <pc:grpChg chg="add mod">
          <ac:chgData name="Wang, Wei W" userId="6ab3e5de-75c2-4eb0-b905-47abbf228ff6" providerId="ADAL" clId="{B8C76CFA-85D2-473B-AD31-C5678FE0D6C5}" dt="2022-08-24T08:05:35.752" v="6664" actId="164"/>
          <ac:grpSpMkLst>
            <pc:docMk/>
            <pc:sldMk cId="1931196347" sldId="359"/>
            <ac:grpSpMk id="107" creationId="{5BD4BB19-C7B4-49EF-B407-A2F2FC820FBB}"/>
          </ac:grpSpMkLst>
        </pc:grpChg>
        <pc:grpChg chg="add mod">
          <ac:chgData name="Wang, Wei W" userId="6ab3e5de-75c2-4eb0-b905-47abbf228ff6" providerId="ADAL" clId="{B8C76CFA-85D2-473B-AD31-C5678FE0D6C5}" dt="2022-08-24T08:06:01.573" v="6666" actId="164"/>
          <ac:grpSpMkLst>
            <pc:docMk/>
            <pc:sldMk cId="1931196347" sldId="359"/>
            <ac:grpSpMk id="109" creationId="{B3A9531B-7E8C-471E-876E-6E9D7E52EB43}"/>
          </ac:grpSpMkLst>
        </pc:grpChg>
        <pc:grpChg chg="add mod">
          <ac:chgData name="Wang, Wei W" userId="6ab3e5de-75c2-4eb0-b905-47abbf228ff6" providerId="ADAL" clId="{B8C76CFA-85D2-473B-AD31-C5678FE0D6C5}" dt="2022-08-24T08:06:07.075" v="6667" actId="164"/>
          <ac:grpSpMkLst>
            <pc:docMk/>
            <pc:sldMk cId="1931196347" sldId="359"/>
            <ac:grpSpMk id="110" creationId="{71DBA79D-F6D2-4E5D-8860-8DDDF2C6C52D}"/>
          </ac:grpSpMkLst>
        </pc:grpChg>
        <pc:grpChg chg="add mod">
          <ac:chgData name="Wang, Wei W" userId="6ab3e5de-75c2-4eb0-b905-47abbf228ff6" providerId="ADAL" clId="{B8C76CFA-85D2-473B-AD31-C5678FE0D6C5}" dt="2022-08-24T08:06:12.449" v="6668" actId="164"/>
          <ac:grpSpMkLst>
            <pc:docMk/>
            <pc:sldMk cId="1931196347" sldId="359"/>
            <ac:grpSpMk id="111" creationId="{2BAB62FF-107D-4585-B07E-3E5033D5B5E7}"/>
          </ac:grpSpMkLst>
        </pc:grpChg>
        <pc:grpChg chg="add mod">
          <ac:chgData name="Wang, Wei W" userId="6ab3e5de-75c2-4eb0-b905-47abbf228ff6" providerId="ADAL" clId="{B8C76CFA-85D2-473B-AD31-C5678FE0D6C5}" dt="2022-08-24T08:06:18.686" v="6669" actId="164"/>
          <ac:grpSpMkLst>
            <pc:docMk/>
            <pc:sldMk cId="1931196347" sldId="359"/>
            <ac:grpSpMk id="112" creationId="{158A2518-B70F-4293-9795-99F8E6F6D48C}"/>
          </ac:grpSpMkLst>
        </pc:grpChg>
        <pc:grpChg chg="add mod">
          <ac:chgData name="Wang, Wei W" userId="6ab3e5de-75c2-4eb0-b905-47abbf228ff6" providerId="ADAL" clId="{B8C76CFA-85D2-473B-AD31-C5678FE0D6C5}" dt="2022-08-24T08:06:25.410" v="6670" actId="164"/>
          <ac:grpSpMkLst>
            <pc:docMk/>
            <pc:sldMk cId="1931196347" sldId="359"/>
            <ac:grpSpMk id="113" creationId="{38781A3B-BB6D-4F06-9839-826D98E289FD}"/>
          </ac:grpSpMkLst>
        </pc:grpChg>
        <pc:grpChg chg="add mod">
          <ac:chgData name="Wang, Wei W" userId="6ab3e5de-75c2-4eb0-b905-47abbf228ff6" providerId="ADAL" clId="{B8C76CFA-85D2-473B-AD31-C5678FE0D6C5}" dt="2022-08-24T08:06:33.864" v="6671" actId="164"/>
          <ac:grpSpMkLst>
            <pc:docMk/>
            <pc:sldMk cId="1931196347" sldId="359"/>
            <ac:grpSpMk id="114" creationId="{15686939-2812-42F6-87A8-32CEA23EC687}"/>
          </ac:grpSpMkLst>
        </pc:grpChg>
        <pc:grpChg chg="add mod">
          <ac:chgData name="Wang, Wei W" userId="6ab3e5de-75c2-4eb0-b905-47abbf228ff6" providerId="ADAL" clId="{B8C76CFA-85D2-473B-AD31-C5678FE0D6C5}" dt="2022-08-24T08:08:44.630" v="6680" actId="164"/>
          <ac:grpSpMkLst>
            <pc:docMk/>
            <pc:sldMk cId="1931196347" sldId="359"/>
            <ac:grpSpMk id="115" creationId="{3DA25F33-6511-4294-9E83-7183052A98AE}"/>
          </ac:grpSpMkLst>
        </pc:grpChg>
        <pc:grpChg chg="add mod">
          <ac:chgData name="Wang, Wei W" userId="6ab3e5de-75c2-4eb0-b905-47abbf228ff6" providerId="ADAL" clId="{B8C76CFA-85D2-473B-AD31-C5678FE0D6C5}" dt="2022-08-24T08:09:02.839" v="6682" actId="164"/>
          <ac:grpSpMkLst>
            <pc:docMk/>
            <pc:sldMk cId="1931196347" sldId="359"/>
            <ac:grpSpMk id="116" creationId="{39311218-1716-4122-A704-48862FBFA4FD}"/>
          </ac:grpSpMkLst>
        </pc:grpChg>
        <pc:grpChg chg="add del mod">
          <ac:chgData name="Wang, Wei W" userId="6ab3e5de-75c2-4eb0-b905-47abbf228ff6" providerId="ADAL" clId="{B8C76CFA-85D2-473B-AD31-C5678FE0D6C5}" dt="2022-09-01T11:47:13.075" v="8803" actId="478"/>
          <ac:grpSpMkLst>
            <pc:docMk/>
            <pc:sldMk cId="1931196347" sldId="359"/>
            <ac:grpSpMk id="121" creationId="{3934A627-B54E-4269-BCB6-B9AC710D7CD3}"/>
          </ac:grpSpMkLst>
        </pc:grpChg>
        <pc:picChg chg="add del mod">
          <ac:chgData name="Wang, Wei W" userId="6ab3e5de-75c2-4eb0-b905-47abbf228ff6" providerId="ADAL" clId="{B8C76CFA-85D2-473B-AD31-C5678FE0D6C5}" dt="2022-08-24T01:52:14.268" v="4789" actId="478"/>
          <ac:picMkLst>
            <pc:docMk/>
            <pc:sldMk cId="1931196347" sldId="359"/>
            <ac:picMk id="3" creationId="{C8D94427-2352-4511-B0E5-3A802E64075C}"/>
          </ac:picMkLst>
        </pc:picChg>
        <pc:picChg chg="add del">
          <ac:chgData name="Wang, Wei W" userId="6ab3e5de-75c2-4eb0-b905-47abbf228ff6" providerId="ADAL" clId="{B8C76CFA-85D2-473B-AD31-C5678FE0D6C5}" dt="2022-08-24T01:53:32.516" v="4792" actId="478"/>
          <ac:picMkLst>
            <pc:docMk/>
            <pc:sldMk cId="1931196347" sldId="359"/>
            <ac:picMk id="8" creationId="{E333DD06-FB22-4138-B474-09CADDA4CDBA}"/>
          </ac:picMkLst>
        </pc:picChg>
        <pc:picChg chg="del">
          <ac:chgData name="Wang, Wei W" userId="6ab3e5de-75c2-4eb0-b905-47abbf228ff6" providerId="ADAL" clId="{B8C76CFA-85D2-473B-AD31-C5678FE0D6C5}" dt="2022-08-24T01:46:33.861" v="4685" actId="478"/>
          <ac:picMkLst>
            <pc:docMk/>
            <pc:sldMk cId="1931196347" sldId="359"/>
            <ac:picMk id="9" creationId="{96821CF1-76E8-4EEC-AA30-5F7F55EBABB5}"/>
          </ac:picMkLst>
        </pc:picChg>
        <pc:cxnChg chg="add mod">
          <ac:chgData name="Wang, Wei W" userId="6ab3e5de-75c2-4eb0-b905-47abbf228ff6" providerId="ADAL" clId="{B8C76CFA-85D2-473B-AD31-C5678FE0D6C5}" dt="2022-08-24T07:53:26.402" v="6294" actId="1076"/>
          <ac:cxnSpMkLst>
            <pc:docMk/>
            <pc:sldMk cId="1931196347" sldId="359"/>
            <ac:cxnSpMk id="29" creationId="{FA12438E-8555-49CC-8B70-913307A552EF}"/>
          </ac:cxnSpMkLst>
        </pc:cxnChg>
        <pc:cxnChg chg="add mod">
          <ac:chgData name="Wang, Wei W" userId="6ab3e5de-75c2-4eb0-b905-47abbf228ff6" providerId="ADAL" clId="{B8C76CFA-85D2-473B-AD31-C5678FE0D6C5}" dt="2022-08-24T07:53:26.402" v="6294" actId="1076"/>
          <ac:cxnSpMkLst>
            <pc:docMk/>
            <pc:sldMk cId="1931196347" sldId="359"/>
            <ac:cxnSpMk id="30" creationId="{4E110BE4-61C9-4103-B931-A80B244C58C5}"/>
          </ac:cxnSpMkLst>
        </pc:cxnChg>
        <pc:cxnChg chg="add del mod">
          <ac:chgData name="Wang, Wei W" userId="6ab3e5de-75c2-4eb0-b905-47abbf228ff6" providerId="ADAL" clId="{B8C76CFA-85D2-473B-AD31-C5678FE0D6C5}" dt="2022-08-24T03:04:37.752" v="5039" actId="478"/>
          <ac:cxnSpMkLst>
            <pc:docMk/>
            <pc:sldMk cId="1931196347" sldId="359"/>
            <ac:cxnSpMk id="40" creationId="{37B064D0-D45D-4569-9BE5-F97745A3E75D}"/>
          </ac:cxnSpMkLst>
        </pc:cxnChg>
        <pc:cxnChg chg="add mod">
          <ac:chgData name="Wang, Wei W" userId="6ab3e5de-75c2-4eb0-b905-47abbf228ff6" providerId="ADAL" clId="{B8C76CFA-85D2-473B-AD31-C5678FE0D6C5}" dt="2022-08-24T07:53:26.402" v="6294" actId="1076"/>
          <ac:cxnSpMkLst>
            <pc:docMk/>
            <pc:sldMk cId="1931196347" sldId="359"/>
            <ac:cxnSpMk id="60" creationId="{DAFF9717-0A79-4900-9DC6-EE20BA40B7ED}"/>
          </ac:cxnSpMkLst>
        </pc:cxnChg>
        <pc:cxnChg chg="add mod">
          <ac:chgData name="Wang, Wei W" userId="6ab3e5de-75c2-4eb0-b905-47abbf228ff6" providerId="ADAL" clId="{B8C76CFA-85D2-473B-AD31-C5678FE0D6C5}" dt="2022-08-24T07:53:26.402" v="6294" actId="1076"/>
          <ac:cxnSpMkLst>
            <pc:docMk/>
            <pc:sldMk cId="1931196347" sldId="359"/>
            <ac:cxnSpMk id="74" creationId="{FA158DE6-1F3A-421B-8205-384E9008DF66}"/>
          </ac:cxnSpMkLst>
        </pc:cxnChg>
        <pc:cxnChg chg="add mod">
          <ac:chgData name="Wang, Wei W" userId="6ab3e5de-75c2-4eb0-b905-47abbf228ff6" providerId="ADAL" clId="{B8C76CFA-85D2-473B-AD31-C5678FE0D6C5}" dt="2022-08-24T07:53:26.402" v="6294" actId="1076"/>
          <ac:cxnSpMkLst>
            <pc:docMk/>
            <pc:sldMk cId="1931196347" sldId="359"/>
            <ac:cxnSpMk id="76" creationId="{921B3D72-2C48-4A71-BFA0-67D7BFE33AB3}"/>
          </ac:cxnSpMkLst>
        </pc:cxnChg>
        <pc:cxnChg chg="add del mod">
          <ac:chgData name="Wang, Wei W" userId="6ab3e5de-75c2-4eb0-b905-47abbf228ff6" providerId="ADAL" clId="{B8C76CFA-85D2-473B-AD31-C5678FE0D6C5}" dt="2022-08-24T07:11:39.373" v="5132" actId="11529"/>
          <ac:cxnSpMkLst>
            <pc:docMk/>
            <pc:sldMk cId="1931196347" sldId="359"/>
            <ac:cxnSpMk id="83" creationId="{16A659D3-DBFF-42AD-AF07-06B7DA91EE86}"/>
          </ac:cxnSpMkLst>
        </pc:cxnChg>
        <pc:cxnChg chg="add mod">
          <ac:chgData name="Wang, Wei W" userId="6ab3e5de-75c2-4eb0-b905-47abbf228ff6" providerId="ADAL" clId="{B8C76CFA-85D2-473B-AD31-C5678FE0D6C5}" dt="2022-08-24T08:08:44.630" v="6680" actId="164"/>
          <ac:cxnSpMkLst>
            <pc:docMk/>
            <pc:sldMk cId="1931196347" sldId="359"/>
            <ac:cxnSpMk id="86" creationId="{4C339D11-A21E-41AE-978D-E63EE0A8C571}"/>
          </ac:cxnSpMkLst>
        </pc:cxnChg>
        <pc:cxnChg chg="add mod">
          <ac:chgData name="Wang, Wei W" userId="6ab3e5de-75c2-4eb0-b905-47abbf228ff6" providerId="ADAL" clId="{B8C76CFA-85D2-473B-AD31-C5678FE0D6C5}" dt="2022-08-24T08:09:02.839" v="6682" actId="164"/>
          <ac:cxnSpMkLst>
            <pc:docMk/>
            <pc:sldMk cId="1931196347" sldId="359"/>
            <ac:cxnSpMk id="92" creationId="{078927AA-A518-4929-BA4B-6E24E5D421B2}"/>
          </ac:cxnSpMkLst>
        </pc:cxnChg>
        <pc:cxnChg chg="add mod">
          <ac:chgData name="Wang, Wei W" userId="6ab3e5de-75c2-4eb0-b905-47abbf228ff6" providerId="ADAL" clId="{B8C76CFA-85D2-473B-AD31-C5678FE0D6C5}" dt="2022-08-24T08:24:20.557" v="6914" actId="692"/>
          <ac:cxnSpMkLst>
            <pc:docMk/>
            <pc:sldMk cId="1931196347" sldId="359"/>
            <ac:cxnSpMk id="99" creationId="{430E9C11-8C90-415A-855E-58C753D60E65}"/>
          </ac:cxnSpMkLst>
        </pc:cxnChg>
        <pc:cxnChg chg="add mod">
          <ac:chgData name="Wang, Wei W" userId="6ab3e5de-75c2-4eb0-b905-47abbf228ff6" providerId="ADAL" clId="{B8C76CFA-85D2-473B-AD31-C5678FE0D6C5}" dt="2022-08-24T08:24:27.810" v="6915" actId="692"/>
          <ac:cxnSpMkLst>
            <pc:docMk/>
            <pc:sldMk cId="1931196347" sldId="359"/>
            <ac:cxnSpMk id="101" creationId="{B1DA51FB-72FF-40E6-8173-B78657F6BA85}"/>
          </ac:cxnSpMkLst>
        </pc:cxnChg>
        <pc:cxnChg chg="add mod">
          <ac:chgData name="Wang, Wei W" userId="6ab3e5de-75c2-4eb0-b905-47abbf228ff6" providerId="ADAL" clId="{B8C76CFA-85D2-473B-AD31-C5678FE0D6C5}" dt="2022-08-24T08:27:08.288" v="6960" actId="552"/>
          <ac:cxnSpMkLst>
            <pc:docMk/>
            <pc:sldMk cId="1931196347" sldId="359"/>
            <ac:cxnSpMk id="122" creationId="{0290B06E-0086-4D39-95A0-22741F18734A}"/>
          </ac:cxnSpMkLst>
        </pc:cxnChg>
        <pc:cxnChg chg="add mod">
          <ac:chgData name="Wang, Wei W" userId="6ab3e5de-75c2-4eb0-b905-47abbf228ff6" providerId="ADAL" clId="{B8C76CFA-85D2-473B-AD31-C5678FE0D6C5}" dt="2022-08-24T08:27:08.288" v="6960" actId="552"/>
          <ac:cxnSpMkLst>
            <pc:docMk/>
            <pc:sldMk cId="1931196347" sldId="359"/>
            <ac:cxnSpMk id="126" creationId="{5D58430F-6A5C-4AF9-94AB-297D7BFF7C59}"/>
          </ac:cxnSpMkLst>
        </pc:cxnChg>
        <pc:cxnChg chg="add mod">
          <ac:chgData name="Wang, Wei W" userId="6ab3e5de-75c2-4eb0-b905-47abbf228ff6" providerId="ADAL" clId="{B8C76CFA-85D2-473B-AD31-C5678FE0D6C5}" dt="2022-08-24T08:27:08.288" v="6960" actId="552"/>
          <ac:cxnSpMkLst>
            <pc:docMk/>
            <pc:sldMk cId="1931196347" sldId="359"/>
            <ac:cxnSpMk id="128" creationId="{B43C8B6A-0B31-458C-A357-3C76313F1718}"/>
          </ac:cxnSpMkLst>
        </pc:cxnChg>
        <pc:cxnChg chg="add del mod">
          <ac:chgData name="Wang, Wei W" userId="6ab3e5de-75c2-4eb0-b905-47abbf228ff6" providerId="ADAL" clId="{B8C76CFA-85D2-473B-AD31-C5678FE0D6C5}" dt="2022-08-24T08:25:54.710" v="6929"/>
          <ac:cxnSpMkLst>
            <pc:docMk/>
            <pc:sldMk cId="1931196347" sldId="359"/>
            <ac:cxnSpMk id="129" creationId="{35DCEC48-85CB-4894-9FA3-2FF5DF321FF3}"/>
          </ac:cxnSpMkLst>
        </pc:cxnChg>
        <pc:cxnChg chg="add mod">
          <ac:chgData name="Wang, Wei W" userId="6ab3e5de-75c2-4eb0-b905-47abbf228ff6" providerId="ADAL" clId="{B8C76CFA-85D2-473B-AD31-C5678FE0D6C5}" dt="2022-08-24T08:27:02.307" v="6959" actId="571"/>
          <ac:cxnSpMkLst>
            <pc:docMk/>
            <pc:sldMk cId="1931196347" sldId="359"/>
            <ac:cxnSpMk id="133" creationId="{2E6B8725-964A-4531-89E2-0EA4C18D3D01}"/>
          </ac:cxnSpMkLst>
        </pc:cxnChg>
        <pc:cxnChg chg="add mod">
          <ac:chgData name="Wang, Wei W" userId="6ab3e5de-75c2-4eb0-b905-47abbf228ff6" providerId="ADAL" clId="{B8C76CFA-85D2-473B-AD31-C5678FE0D6C5}" dt="2022-08-24T08:27:02.307" v="6959" actId="571"/>
          <ac:cxnSpMkLst>
            <pc:docMk/>
            <pc:sldMk cId="1931196347" sldId="359"/>
            <ac:cxnSpMk id="134" creationId="{FBB7DC62-497C-4D1C-B861-0ED792B60653}"/>
          </ac:cxnSpMkLst>
        </pc:cxnChg>
        <pc:cxnChg chg="add mod">
          <ac:chgData name="Wang, Wei W" userId="6ab3e5de-75c2-4eb0-b905-47abbf228ff6" providerId="ADAL" clId="{B8C76CFA-85D2-473B-AD31-C5678FE0D6C5}" dt="2022-08-24T08:27:02.307" v="6959" actId="571"/>
          <ac:cxnSpMkLst>
            <pc:docMk/>
            <pc:sldMk cId="1931196347" sldId="359"/>
            <ac:cxnSpMk id="135" creationId="{08C6347E-43FA-41BF-BBCC-E3D04F004F3D}"/>
          </ac:cxnSpMkLst>
        </pc:cxnChg>
      </pc:sldChg>
    </pc:docChg>
  </pc:docChgLst>
  <pc:docChgLst>
    <pc:chgData name="Wang, Wei W" userId="6ab3e5de-75c2-4eb0-b905-47abbf228ff6" providerId="ADAL" clId="{5F1835AC-5C76-41EE-A757-4750B241A8E2}"/>
    <pc:docChg chg="undo custSel addSld delSld modSld sldOrd">
      <pc:chgData name="Wang, Wei W" userId="6ab3e5de-75c2-4eb0-b905-47abbf228ff6" providerId="ADAL" clId="{5F1835AC-5C76-41EE-A757-4750B241A8E2}" dt="2022-06-16T01:59:15.948" v="4170" actId="20577"/>
      <pc:docMkLst>
        <pc:docMk/>
      </pc:docMkLst>
      <pc:sldChg chg="delSp modSp mod">
        <pc:chgData name="Wang, Wei W" userId="6ab3e5de-75c2-4eb0-b905-47abbf228ff6" providerId="ADAL" clId="{5F1835AC-5C76-41EE-A757-4750B241A8E2}" dt="2022-06-15T02:52:12.451" v="2183"/>
        <pc:sldMkLst>
          <pc:docMk/>
          <pc:sldMk cId="3102934450" sldId="262"/>
        </pc:sldMkLst>
        <pc:spChg chg="mod">
          <ac:chgData name="Wang, Wei W" userId="6ab3e5de-75c2-4eb0-b905-47abbf228ff6" providerId="ADAL" clId="{5F1835AC-5C76-41EE-A757-4750B241A8E2}" dt="2022-06-15T02:52:12.451" v="2183"/>
          <ac:spMkLst>
            <pc:docMk/>
            <pc:sldMk cId="3102934450" sldId="262"/>
            <ac:spMk id="6" creationId="{C3A6ED08-422D-4B51-9045-8E7D534C0A85}"/>
          </ac:spMkLst>
        </pc:spChg>
        <pc:spChg chg="del mod">
          <ac:chgData name="Wang, Wei W" userId="6ab3e5de-75c2-4eb0-b905-47abbf228ff6" providerId="ADAL" clId="{5F1835AC-5C76-41EE-A757-4750B241A8E2}" dt="2022-05-31T02:18:47.061" v="2" actId="478"/>
          <ac:spMkLst>
            <pc:docMk/>
            <pc:sldMk cId="3102934450" sldId="262"/>
            <ac:spMk id="12" creationId="{86A7D155-59DF-4B4F-8498-BB463F523D8C}"/>
          </ac:spMkLst>
        </pc:spChg>
        <pc:spChg chg="del">
          <ac:chgData name="Wang, Wei W" userId="6ab3e5de-75c2-4eb0-b905-47abbf228ff6" providerId="ADAL" clId="{5F1835AC-5C76-41EE-A757-4750B241A8E2}" dt="2022-05-31T02:18:44.088" v="0" actId="478"/>
          <ac:spMkLst>
            <pc:docMk/>
            <pc:sldMk cId="3102934450" sldId="262"/>
            <ac:spMk id="13" creationId="{FEF09AB1-BE32-4E55-839B-DD917814481F}"/>
          </ac:spMkLst>
        </pc:spChg>
      </pc:sldChg>
      <pc:sldChg chg="modSp del mod">
        <pc:chgData name="Wang, Wei W" userId="6ab3e5de-75c2-4eb0-b905-47abbf228ff6" providerId="ADAL" clId="{5F1835AC-5C76-41EE-A757-4750B241A8E2}" dt="2022-05-31T07:59:51.364" v="1098" actId="47"/>
        <pc:sldMkLst>
          <pc:docMk/>
          <pc:sldMk cId="2546215067" sldId="332"/>
        </pc:sldMkLst>
        <pc:spChg chg="mod">
          <ac:chgData name="Wang, Wei W" userId="6ab3e5de-75c2-4eb0-b905-47abbf228ff6" providerId="ADAL" clId="{5F1835AC-5C76-41EE-A757-4750B241A8E2}" dt="2022-05-31T02:19:11.649" v="28" actId="20577"/>
          <ac:spMkLst>
            <pc:docMk/>
            <pc:sldMk cId="2546215067" sldId="332"/>
            <ac:spMk id="4" creationId="{FF03CB4D-333A-42CD-B813-7FC9E236AEB4}"/>
          </ac:spMkLst>
        </pc:spChg>
      </pc:sldChg>
      <pc:sldChg chg="del">
        <pc:chgData name="Wang, Wei W" userId="6ab3e5de-75c2-4eb0-b905-47abbf228ff6" providerId="ADAL" clId="{5F1835AC-5C76-41EE-A757-4750B241A8E2}" dt="2022-05-31T07:59:51.364" v="1098" actId="47"/>
        <pc:sldMkLst>
          <pc:docMk/>
          <pc:sldMk cId="2107167657" sldId="333"/>
        </pc:sldMkLst>
      </pc:sldChg>
      <pc:sldChg chg="del">
        <pc:chgData name="Wang, Wei W" userId="6ab3e5de-75c2-4eb0-b905-47abbf228ff6" providerId="ADAL" clId="{5F1835AC-5C76-41EE-A757-4750B241A8E2}" dt="2022-05-31T07:59:51.364" v="1098" actId="47"/>
        <pc:sldMkLst>
          <pc:docMk/>
          <pc:sldMk cId="3494627505" sldId="334"/>
        </pc:sldMkLst>
      </pc:sldChg>
      <pc:sldChg chg="addSp delSp modSp add mod ord delAnim modAnim">
        <pc:chgData name="Wang, Wei W" userId="6ab3e5de-75c2-4eb0-b905-47abbf228ff6" providerId="ADAL" clId="{5F1835AC-5C76-41EE-A757-4750B241A8E2}" dt="2022-06-15T06:19:47.420" v="3732" actId="1076"/>
        <pc:sldMkLst>
          <pc:docMk/>
          <pc:sldMk cId="3490058656" sldId="335"/>
        </pc:sldMkLst>
        <pc:spChg chg="mod">
          <ac:chgData name="Wang, Wei W" userId="6ab3e5de-75c2-4eb0-b905-47abbf228ff6" providerId="ADAL" clId="{5F1835AC-5C76-41EE-A757-4750B241A8E2}" dt="2022-05-31T08:00:35.975" v="1114" actId="20577"/>
          <ac:spMkLst>
            <pc:docMk/>
            <pc:sldMk cId="3490058656" sldId="335"/>
            <ac:spMk id="4" creationId="{1E9414FE-4239-4E33-B56D-C3587A7EE748}"/>
          </ac:spMkLst>
        </pc:spChg>
        <pc:spChg chg="mod">
          <ac:chgData name="Wang, Wei W" userId="6ab3e5de-75c2-4eb0-b905-47abbf228ff6" providerId="ADAL" clId="{5F1835AC-5C76-41EE-A757-4750B241A8E2}" dt="2022-06-15T06:18:32.959" v="3728" actId="14100"/>
          <ac:spMkLst>
            <pc:docMk/>
            <pc:sldMk cId="3490058656" sldId="335"/>
            <ac:spMk id="5" creationId="{33B525AA-85FF-4C19-9919-12FC37027247}"/>
          </ac:spMkLst>
        </pc:spChg>
        <pc:spChg chg="add del mod">
          <ac:chgData name="Wang, Wei W" userId="6ab3e5de-75c2-4eb0-b905-47abbf228ff6" providerId="ADAL" clId="{5F1835AC-5C76-41EE-A757-4750B241A8E2}" dt="2022-05-31T02:29:45.140" v="249" actId="478"/>
          <ac:spMkLst>
            <pc:docMk/>
            <pc:sldMk cId="3490058656" sldId="335"/>
            <ac:spMk id="6" creationId="{1FEB390E-D5D3-4DD3-B159-8C79EF9DC820}"/>
          </ac:spMkLst>
        </pc:spChg>
        <pc:picChg chg="del mod">
          <ac:chgData name="Wang, Wei W" userId="6ab3e5de-75c2-4eb0-b905-47abbf228ff6" providerId="ADAL" clId="{5F1835AC-5C76-41EE-A757-4750B241A8E2}" dt="2022-06-14T07:54:02.892" v="2164" actId="478"/>
          <ac:picMkLst>
            <pc:docMk/>
            <pc:sldMk cId="3490058656" sldId="335"/>
            <ac:picMk id="3" creationId="{A9412844-93DE-4F3A-A074-1A63C43D7997}"/>
          </ac:picMkLst>
        </pc:picChg>
        <pc:picChg chg="add del mod">
          <ac:chgData name="Wang, Wei W" userId="6ab3e5de-75c2-4eb0-b905-47abbf228ff6" providerId="ADAL" clId="{5F1835AC-5C76-41EE-A757-4750B241A8E2}" dt="2022-06-14T07:58:56.311" v="2171" actId="478"/>
          <ac:picMkLst>
            <pc:docMk/>
            <pc:sldMk cId="3490058656" sldId="335"/>
            <ac:picMk id="6" creationId="{EE84B058-0998-4359-BCB0-98B8D07DE8B3}"/>
          </ac:picMkLst>
        </pc:picChg>
        <pc:picChg chg="add mod">
          <ac:chgData name="Wang, Wei W" userId="6ab3e5de-75c2-4eb0-b905-47abbf228ff6" providerId="ADAL" clId="{5F1835AC-5C76-41EE-A757-4750B241A8E2}" dt="2022-06-15T06:19:47.420" v="3732" actId="1076"/>
          <ac:picMkLst>
            <pc:docMk/>
            <pc:sldMk cId="3490058656" sldId="335"/>
            <ac:picMk id="9" creationId="{96821CF1-76E8-4EEC-AA30-5F7F55EBABB5}"/>
          </ac:picMkLst>
        </pc:picChg>
      </pc:sldChg>
      <pc:sldChg chg="new del">
        <pc:chgData name="Wang, Wei W" userId="6ab3e5de-75c2-4eb0-b905-47abbf228ff6" providerId="ADAL" clId="{5F1835AC-5C76-41EE-A757-4750B241A8E2}" dt="2022-05-31T08:01:22.221" v="1116" actId="47"/>
        <pc:sldMkLst>
          <pc:docMk/>
          <pc:sldMk cId="422802338" sldId="336"/>
        </pc:sldMkLst>
      </pc:sldChg>
      <pc:sldChg chg="addSp delSp modSp add mod modAnim">
        <pc:chgData name="Wang, Wei W" userId="6ab3e5de-75c2-4eb0-b905-47abbf228ff6" providerId="ADAL" clId="{5F1835AC-5C76-41EE-A757-4750B241A8E2}" dt="2022-06-15T06:33:43.354" v="3975" actId="20577"/>
        <pc:sldMkLst>
          <pc:docMk/>
          <pc:sldMk cId="1258762931" sldId="337"/>
        </pc:sldMkLst>
        <pc:spChg chg="mod">
          <ac:chgData name="Wang, Wei W" userId="6ab3e5de-75c2-4eb0-b905-47abbf228ff6" providerId="ADAL" clId="{5F1835AC-5C76-41EE-A757-4750B241A8E2}" dt="2022-06-15T06:22:34.989" v="3755" actId="20577"/>
          <ac:spMkLst>
            <pc:docMk/>
            <pc:sldMk cId="1258762931" sldId="337"/>
            <ac:spMk id="4" creationId="{1E9414FE-4239-4E33-B56D-C3587A7EE748}"/>
          </ac:spMkLst>
        </pc:spChg>
        <pc:spChg chg="mod">
          <ac:chgData name="Wang, Wei W" userId="6ab3e5de-75c2-4eb0-b905-47abbf228ff6" providerId="ADAL" clId="{5F1835AC-5C76-41EE-A757-4750B241A8E2}" dt="2022-06-15T06:33:43.354" v="3975" actId="20577"/>
          <ac:spMkLst>
            <pc:docMk/>
            <pc:sldMk cId="1258762931" sldId="337"/>
            <ac:spMk id="5" creationId="{33B525AA-85FF-4C19-9919-12FC37027247}"/>
          </ac:spMkLst>
        </pc:spChg>
        <pc:spChg chg="add mod">
          <ac:chgData name="Wang, Wei W" userId="6ab3e5de-75c2-4eb0-b905-47abbf228ff6" providerId="ADAL" clId="{5F1835AC-5C76-41EE-A757-4750B241A8E2}" dt="2022-06-08T06:16:07.412" v="2159" actId="20577"/>
          <ac:spMkLst>
            <pc:docMk/>
            <pc:sldMk cId="1258762931" sldId="337"/>
            <ac:spMk id="10" creationId="{FA1526C3-10C9-4791-B090-BEA5B1959796}"/>
          </ac:spMkLst>
        </pc:spChg>
        <pc:spChg chg="add del mod">
          <ac:chgData name="Wang, Wei W" userId="6ab3e5de-75c2-4eb0-b905-47abbf228ff6" providerId="ADAL" clId="{5F1835AC-5C76-41EE-A757-4750B241A8E2}" dt="2022-06-15T06:23:30.691" v="3767" actId="478"/>
          <ac:spMkLst>
            <pc:docMk/>
            <pc:sldMk cId="1258762931" sldId="337"/>
            <ac:spMk id="11" creationId="{1533DE3A-AFED-49FF-BE05-6C6789E47145}"/>
          </ac:spMkLst>
        </pc:spChg>
        <pc:picChg chg="del">
          <ac:chgData name="Wang, Wei W" userId="6ab3e5de-75c2-4eb0-b905-47abbf228ff6" providerId="ADAL" clId="{5F1835AC-5C76-41EE-A757-4750B241A8E2}" dt="2022-05-31T07:11:34.334" v="714" actId="478"/>
          <ac:picMkLst>
            <pc:docMk/>
            <pc:sldMk cId="1258762931" sldId="337"/>
            <ac:picMk id="3" creationId="{A9412844-93DE-4F3A-A074-1A63C43D7997}"/>
          </ac:picMkLst>
        </pc:picChg>
        <pc:picChg chg="add del mod">
          <ac:chgData name="Wang, Wei W" userId="6ab3e5de-75c2-4eb0-b905-47abbf228ff6" providerId="ADAL" clId="{5F1835AC-5C76-41EE-A757-4750B241A8E2}" dt="2022-06-15T06:22:37.840" v="3756" actId="478"/>
          <ac:picMkLst>
            <pc:docMk/>
            <pc:sldMk cId="1258762931" sldId="337"/>
            <ac:picMk id="6" creationId="{503E8AD4-B9B6-4A11-957D-1A867F68AFE7}"/>
          </ac:picMkLst>
        </pc:picChg>
        <pc:picChg chg="add mod">
          <ac:chgData name="Wang, Wei W" userId="6ab3e5de-75c2-4eb0-b905-47abbf228ff6" providerId="ADAL" clId="{5F1835AC-5C76-41EE-A757-4750B241A8E2}" dt="2022-05-31T07:25:03.161" v="785" actId="1076"/>
          <ac:picMkLst>
            <pc:docMk/>
            <pc:sldMk cId="1258762931" sldId="337"/>
            <ac:picMk id="9" creationId="{1715055A-E552-4ABE-9589-2584502D8BB2}"/>
          </ac:picMkLst>
        </pc:picChg>
      </pc:sldChg>
      <pc:sldChg chg="modSp add del mod ord">
        <pc:chgData name="Wang, Wei W" userId="6ab3e5de-75c2-4eb0-b905-47abbf228ff6" providerId="ADAL" clId="{5F1835AC-5C76-41EE-A757-4750B241A8E2}" dt="2022-05-31T07:41:10.634" v="997" actId="47"/>
        <pc:sldMkLst>
          <pc:docMk/>
          <pc:sldMk cId="3435884600" sldId="338"/>
        </pc:sldMkLst>
        <pc:spChg chg="mod">
          <ac:chgData name="Wang, Wei W" userId="6ab3e5de-75c2-4eb0-b905-47abbf228ff6" providerId="ADAL" clId="{5F1835AC-5C76-41EE-A757-4750B241A8E2}" dt="2022-05-31T07:37:32.521" v="887"/>
          <ac:spMkLst>
            <pc:docMk/>
            <pc:sldMk cId="3435884600" sldId="338"/>
            <ac:spMk id="4" creationId="{1E9414FE-4239-4E33-B56D-C3587A7EE748}"/>
          </ac:spMkLst>
        </pc:spChg>
      </pc:sldChg>
      <pc:sldChg chg="addSp delSp modSp add mod ord modAnim">
        <pc:chgData name="Wang, Wei W" userId="6ab3e5de-75c2-4eb0-b905-47abbf228ff6" providerId="ADAL" clId="{5F1835AC-5C76-41EE-A757-4750B241A8E2}" dt="2022-06-15T06:40:21.616" v="3976" actId="1076"/>
        <pc:sldMkLst>
          <pc:docMk/>
          <pc:sldMk cId="3536815756" sldId="338"/>
        </pc:sldMkLst>
        <pc:spChg chg="mod">
          <ac:chgData name="Wang, Wei W" userId="6ab3e5de-75c2-4eb0-b905-47abbf228ff6" providerId="ADAL" clId="{5F1835AC-5C76-41EE-A757-4750B241A8E2}" dt="2022-05-31T08:38:20.959" v="1925" actId="20577"/>
          <ac:spMkLst>
            <pc:docMk/>
            <pc:sldMk cId="3536815756" sldId="338"/>
            <ac:spMk id="4" creationId="{1E9414FE-4239-4E33-B56D-C3587A7EE748}"/>
          </ac:spMkLst>
        </pc:spChg>
        <pc:spChg chg="mod">
          <ac:chgData name="Wang, Wei W" userId="6ab3e5de-75c2-4eb0-b905-47abbf228ff6" providerId="ADAL" clId="{5F1835AC-5C76-41EE-A757-4750B241A8E2}" dt="2022-06-15T06:17:58.127" v="3727" actId="108"/>
          <ac:spMkLst>
            <pc:docMk/>
            <pc:sldMk cId="3536815756" sldId="338"/>
            <ac:spMk id="5" creationId="{33B525AA-85FF-4C19-9919-12FC37027247}"/>
          </ac:spMkLst>
        </pc:spChg>
        <pc:spChg chg="mod">
          <ac:chgData name="Wang, Wei W" userId="6ab3e5de-75c2-4eb0-b905-47abbf228ff6" providerId="ADAL" clId="{5F1835AC-5C76-41EE-A757-4750B241A8E2}" dt="2022-05-31T07:53:44.711" v="1055" actId="1076"/>
          <ac:spMkLst>
            <pc:docMk/>
            <pc:sldMk cId="3536815756" sldId="338"/>
            <ac:spMk id="7" creationId="{841C0CAB-1D89-4BF0-ABB3-C7C0463D7BA7}"/>
          </ac:spMkLst>
        </pc:spChg>
        <pc:spChg chg="mod ord">
          <ac:chgData name="Wang, Wei W" userId="6ab3e5de-75c2-4eb0-b905-47abbf228ff6" providerId="ADAL" clId="{5F1835AC-5C76-41EE-A757-4750B241A8E2}" dt="2022-06-15T03:26:12.552" v="2517" actId="1076"/>
          <ac:spMkLst>
            <pc:docMk/>
            <pc:sldMk cId="3536815756" sldId="338"/>
            <ac:spMk id="10" creationId="{FA1526C3-10C9-4791-B090-BEA5B1959796}"/>
          </ac:spMkLst>
        </pc:spChg>
        <pc:spChg chg="mod ord">
          <ac:chgData name="Wang, Wei W" userId="6ab3e5de-75c2-4eb0-b905-47abbf228ff6" providerId="ADAL" clId="{5F1835AC-5C76-41EE-A757-4750B241A8E2}" dt="2022-06-15T06:40:21.616" v="3976" actId="1076"/>
          <ac:spMkLst>
            <pc:docMk/>
            <pc:sldMk cId="3536815756" sldId="338"/>
            <ac:spMk id="11" creationId="{1533DE3A-AFED-49FF-BE05-6C6789E47145}"/>
          </ac:spMkLst>
        </pc:spChg>
        <pc:picChg chg="add mod">
          <ac:chgData name="Wang, Wei W" userId="6ab3e5de-75c2-4eb0-b905-47abbf228ff6" providerId="ADAL" clId="{5F1835AC-5C76-41EE-A757-4750B241A8E2}" dt="2022-06-15T03:25:54.989" v="2514" actId="1076"/>
          <ac:picMkLst>
            <pc:docMk/>
            <pc:sldMk cId="3536815756" sldId="338"/>
            <ac:picMk id="3" creationId="{636B70FF-05BD-41BE-81A9-4C93AB811182}"/>
          </ac:picMkLst>
        </pc:picChg>
        <pc:picChg chg="del">
          <ac:chgData name="Wang, Wei W" userId="6ab3e5de-75c2-4eb0-b905-47abbf228ff6" providerId="ADAL" clId="{5F1835AC-5C76-41EE-A757-4750B241A8E2}" dt="2022-05-31T07:45:30.318" v="1005" actId="478"/>
          <ac:picMkLst>
            <pc:docMk/>
            <pc:sldMk cId="3536815756" sldId="338"/>
            <ac:picMk id="6" creationId="{503E8AD4-B9B6-4A11-957D-1A867F68AFE7}"/>
          </ac:picMkLst>
        </pc:picChg>
        <pc:picChg chg="del">
          <ac:chgData name="Wang, Wei W" userId="6ab3e5de-75c2-4eb0-b905-47abbf228ff6" providerId="ADAL" clId="{5F1835AC-5C76-41EE-A757-4750B241A8E2}" dt="2022-05-31T07:48:21.766" v="1013" actId="478"/>
          <ac:picMkLst>
            <pc:docMk/>
            <pc:sldMk cId="3536815756" sldId="338"/>
            <ac:picMk id="9" creationId="{1715055A-E552-4ABE-9589-2584502D8BB2}"/>
          </ac:picMkLst>
        </pc:picChg>
        <pc:picChg chg="add del mod">
          <ac:chgData name="Wang, Wei W" userId="6ab3e5de-75c2-4eb0-b905-47abbf228ff6" providerId="ADAL" clId="{5F1835AC-5C76-41EE-A757-4750B241A8E2}" dt="2022-05-31T07:52:55.986" v="1042" actId="478"/>
          <ac:picMkLst>
            <pc:docMk/>
            <pc:sldMk cId="3536815756" sldId="338"/>
            <ac:picMk id="12" creationId="{B8CE9E19-A9B5-4628-B3AD-0F46BC1385A4}"/>
          </ac:picMkLst>
        </pc:picChg>
        <pc:picChg chg="add mod">
          <ac:chgData name="Wang, Wei W" userId="6ab3e5de-75c2-4eb0-b905-47abbf228ff6" providerId="ADAL" clId="{5F1835AC-5C76-41EE-A757-4750B241A8E2}" dt="2022-06-15T03:26:04.488" v="2516" actId="1076"/>
          <ac:picMkLst>
            <pc:docMk/>
            <pc:sldMk cId="3536815756" sldId="338"/>
            <ac:picMk id="14" creationId="{080D9CC4-3270-4A51-8906-C9589C8693ED}"/>
          </ac:picMkLst>
        </pc:picChg>
      </pc:sldChg>
      <pc:sldChg chg="addSp delSp modSp add mod">
        <pc:chgData name="Wang, Wei W" userId="6ab3e5de-75c2-4eb0-b905-47abbf228ff6" providerId="ADAL" clId="{5F1835AC-5C76-41EE-A757-4750B241A8E2}" dt="2022-06-14T15:07:38.771" v="2180" actId="27614"/>
        <pc:sldMkLst>
          <pc:docMk/>
          <pc:sldMk cId="685069778" sldId="339"/>
        </pc:sldMkLst>
        <pc:spChg chg="mod">
          <ac:chgData name="Wang, Wei W" userId="6ab3e5de-75c2-4eb0-b905-47abbf228ff6" providerId="ADAL" clId="{5F1835AC-5C76-41EE-A757-4750B241A8E2}" dt="2022-06-08T06:14:37.853" v="2150" actId="14100"/>
          <ac:spMkLst>
            <pc:docMk/>
            <pc:sldMk cId="685069778" sldId="339"/>
            <ac:spMk id="2" creationId="{01FBDEDE-4073-4E89-9CF8-98DA125F4798}"/>
          </ac:spMkLst>
        </pc:spChg>
        <pc:picChg chg="del">
          <ac:chgData name="Wang, Wei W" userId="6ab3e5de-75c2-4eb0-b905-47abbf228ff6" providerId="ADAL" clId="{5F1835AC-5C76-41EE-A757-4750B241A8E2}" dt="2022-06-14T15:07:25.104" v="2178" actId="478"/>
          <ac:picMkLst>
            <pc:docMk/>
            <pc:sldMk cId="685069778" sldId="339"/>
            <ac:picMk id="3" creationId="{C4A84B6D-FFB9-4C55-BB25-8DA17DAEB5E0}"/>
          </ac:picMkLst>
        </pc:picChg>
        <pc:picChg chg="add mod">
          <ac:chgData name="Wang, Wei W" userId="6ab3e5de-75c2-4eb0-b905-47abbf228ff6" providerId="ADAL" clId="{5F1835AC-5C76-41EE-A757-4750B241A8E2}" dt="2022-06-14T15:07:38.771" v="2180" actId="27614"/>
          <ac:picMkLst>
            <pc:docMk/>
            <pc:sldMk cId="685069778" sldId="339"/>
            <ac:picMk id="6" creationId="{29272AE0-91E8-4469-BA59-7765E961654E}"/>
          </ac:picMkLst>
        </pc:picChg>
      </pc:sldChg>
      <pc:sldChg chg="delSp modSp add mod ord modAnim">
        <pc:chgData name="Wang, Wei W" userId="6ab3e5de-75c2-4eb0-b905-47abbf228ff6" providerId="ADAL" clId="{5F1835AC-5C76-41EE-A757-4750B241A8E2}" dt="2022-06-16T01:59:15.948" v="4170" actId="20577"/>
        <pc:sldMkLst>
          <pc:docMk/>
          <pc:sldMk cId="643115990" sldId="340"/>
        </pc:sldMkLst>
        <pc:spChg chg="mod">
          <ac:chgData name="Wang, Wei W" userId="6ab3e5de-75c2-4eb0-b905-47abbf228ff6" providerId="ADAL" clId="{5F1835AC-5C76-41EE-A757-4750B241A8E2}" dt="2022-06-15T03:28:12.711" v="2546" actId="20577"/>
          <ac:spMkLst>
            <pc:docMk/>
            <pc:sldMk cId="643115990" sldId="340"/>
            <ac:spMk id="4" creationId="{1E9414FE-4239-4E33-B56D-C3587A7EE748}"/>
          </ac:spMkLst>
        </pc:spChg>
        <pc:spChg chg="mod">
          <ac:chgData name="Wang, Wei W" userId="6ab3e5de-75c2-4eb0-b905-47abbf228ff6" providerId="ADAL" clId="{5F1835AC-5C76-41EE-A757-4750B241A8E2}" dt="2022-06-16T01:59:15.948" v="4170" actId="20577"/>
          <ac:spMkLst>
            <pc:docMk/>
            <pc:sldMk cId="643115990" sldId="340"/>
            <ac:spMk id="5" creationId="{33B525AA-85FF-4C19-9919-12FC37027247}"/>
          </ac:spMkLst>
        </pc:spChg>
        <pc:spChg chg="del">
          <ac:chgData name="Wang, Wei W" userId="6ab3e5de-75c2-4eb0-b905-47abbf228ff6" providerId="ADAL" clId="{5F1835AC-5C76-41EE-A757-4750B241A8E2}" dt="2022-05-31T08:12:18.961" v="1127" actId="478"/>
          <ac:spMkLst>
            <pc:docMk/>
            <pc:sldMk cId="643115990" sldId="340"/>
            <ac:spMk id="10" creationId="{FA1526C3-10C9-4791-B090-BEA5B1959796}"/>
          </ac:spMkLst>
        </pc:spChg>
        <pc:spChg chg="del">
          <ac:chgData name="Wang, Wei W" userId="6ab3e5de-75c2-4eb0-b905-47abbf228ff6" providerId="ADAL" clId="{5F1835AC-5C76-41EE-A757-4750B241A8E2}" dt="2022-05-31T08:12:21.288" v="1128" actId="478"/>
          <ac:spMkLst>
            <pc:docMk/>
            <pc:sldMk cId="643115990" sldId="340"/>
            <ac:spMk id="11" creationId="{1533DE3A-AFED-49FF-BE05-6C6789E47145}"/>
          </ac:spMkLst>
        </pc:spChg>
        <pc:picChg chg="del">
          <ac:chgData name="Wang, Wei W" userId="6ab3e5de-75c2-4eb0-b905-47abbf228ff6" providerId="ADAL" clId="{5F1835AC-5C76-41EE-A757-4750B241A8E2}" dt="2022-05-31T08:12:12.700" v="1125" actId="478"/>
          <ac:picMkLst>
            <pc:docMk/>
            <pc:sldMk cId="643115990" sldId="340"/>
            <ac:picMk id="3" creationId="{636B70FF-05BD-41BE-81A9-4C93AB811182}"/>
          </ac:picMkLst>
        </pc:picChg>
        <pc:picChg chg="del">
          <ac:chgData name="Wang, Wei W" userId="6ab3e5de-75c2-4eb0-b905-47abbf228ff6" providerId="ADAL" clId="{5F1835AC-5C76-41EE-A757-4750B241A8E2}" dt="2022-05-31T08:12:14.674" v="1126" actId="478"/>
          <ac:picMkLst>
            <pc:docMk/>
            <pc:sldMk cId="643115990" sldId="340"/>
            <ac:picMk id="14" creationId="{080D9CC4-3270-4A51-8906-C9589C8693ED}"/>
          </ac:picMkLst>
        </pc:picChg>
      </pc:sldChg>
      <pc:sldChg chg="addSp delSp modSp add mod ord modAnim">
        <pc:chgData name="Wang, Wei W" userId="6ab3e5de-75c2-4eb0-b905-47abbf228ff6" providerId="ADAL" clId="{5F1835AC-5C76-41EE-A757-4750B241A8E2}" dt="2022-06-15T13:44:56.512" v="4166" actId="20577"/>
        <pc:sldMkLst>
          <pc:docMk/>
          <pc:sldMk cId="610154080" sldId="341"/>
        </pc:sldMkLst>
        <pc:spChg chg="mod">
          <ac:chgData name="Wang, Wei W" userId="6ab3e5de-75c2-4eb0-b905-47abbf228ff6" providerId="ADAL" clId="{5F1835AC-5C76-41EE-A757-4750B241A8E2}" dt="2022-06-15T06:22:23.758" v="3740" actId="20577"/>
          <ac:spMkLst>
            <pc:docMk/>
            <pc:sldMk cId="610154080" sldId="341"/>
            <ac:spMk id="4" creationId="{1E9414FE-4239-4E33-B56D-C3587A7EE748}"/>
          </ac:spMkLst>
        </pc:spChg>
        <pc:spChg chg="mod">
          <ac:chgData name="Wang, Wei W" userId="6ab3e5de-75c2-4eb0-b905-47abbf228ff6" providerId="ADAL" clId="{5F1835AC-5C76-41EE-A757-4750B241A8E2}" dt="2022-06-15T13:44:56.512" v="4166" actId="20577"/>
          <ac:spMkLst>
            <pc:docMk/>
            <pc:sldMk cId="610154080" sldId="341"/>
            <ac:spMk id="5" creationId="{33B525AA-85FF-4C19-9919-12FC37027247}"/>
          </ac:spMkLst>
        </pc:spChg>
        <pc:spChg chg="add del mod">
          <ac:chgData name="Wang, Wei W" userId="6ab3e5de-75c2-4eb0-b905-47abbf228ff6" providerId="ADAL" clId="{5F1835AC-5C76-41EE-A757-4750B241A8E2}" dt="2022-06-15T05:48:41.896" v="3011" actId="478"/>
          <ac:spMkLst>
            <pc:docMk/>
            <pc:sldMk cId="610154080" sldId="341"/>
            <ac:spMk id="10" creationId="{FA1526C3-10C9-4791-B090-BEA5B1959796}"/>
          </ac:spMkLst>
        </pc:spChg>
        <pc:spChg chg="mod">
          <ac:chgData name="Wang, Wei W" userId="6ab3e5de-75c2-4eb0-b905-47abbf228ff6" providerId="ADAL" clId="{5F1835AC-5C76-41EE-A757-4750B241A8E2}" dt="2022-06-15T06:20:46.543" v="3734" actId="1076"/>
          <ac:spMkLst>
            <pc:docMk/>
            <pc:sldMk cId="610154080" sldId="341"/>
            <ac:spMk id="11" creationId="{1533DE3A-AFED-49FF-BE05-6C6789E47145}"/>
          </ac:spMkLst>
        </pc:spChg>
        <pc:picChg chg="mod">
          <ac:chgData name="Wang, Wei W" userId="6ab3e5de-75c2-4eb0-b905-47abbf228ff6" providerId="ADAL" clId="{5F1835AC-5C76-41EE-A757-4750B241A8E2}" dt="2022-06-15T06:20:42.166" v="3733" actId="1076"/>
          <ac:picMkLst>
            <pc:docMk/>
            <pc:sldMk cId="610154080" sldId="341"/>
            <ac:picMk id="6" creationId="{503E8AD4-B9B6-4A11-957D-1A867F68AFE7}"/>
          </ac:picMkLst>
        </pc:picChg>
        <pc:picChg chg="del">
          <ac:chgData name="Wang, Wei W" userId="6ab3e5de-75c2-4eb0-b905-47abbf228ff6" providerId="ADAL" clId="{5F1835AC-5C76-41EE-A757-4750B241A8E2}" dt="2022-06-15T05:47:52.721" v="2990" actId="478"/>
          <ac:picMkLst>
            <pc:docMk/>
            <pc:sldMk cId="610154080" sldId="341"/>
            <ac:picMk id="9" creationId="{1715055A-E552-4ABE-9589-2584502D8BB2}"/>
          </ac:picMkLst>
        </pc:picChg>
      </pc:sldChg>
      <pc:sldChg chg="delSp modSp add mod ord modAnim">
        <pc:chgData name="Wang, Wei W" userId="6ab3e5de-75c2-4eb0-b905-47abbf228ff6" providerId="ADAL" clId="{5F1835AC-5C76-41EE-A757-4750B241A8E2}" dt="2022-06-15T07:11:29.081" v="4162" actId="20577"/>
        <pc:sldMkLst>
          <pc:docMk/>
          <pc:sldMk cId="2660794989" sldId="342"/>
        </pc:sldMkLst>
        <pc:spChg chg="mod">
          <ac:chgData name="Wang, Wei W" userId="6ab3e5de-75c2-4eb0-b905-47abbf228ff6" providerId="ADAL" clId="{5F1835AC-5C76-41EE-A757-4750B241A8E2}" dt="2022-06-15T06:45:05.528" v="3990" actId="20577"/>
          <ac:spMkLst>
            <pc:docMk/>
            <pc:sldMk cId="2660794989" sldId="342"/>
            <ac:spMk id="4" creationId="{1E9414FE-4239-4E33-B56D-C3587A7EE748}"/>
          </ac:spMkLst>
        </pc:spChg>
        <pc:spChg chg="mod">
          <ac:chgData name="Wang, Wei W" userId="6ab3e5de-75c2-4eb0-b905-47abbf228ff6" providerId="ADAL" clId="{5F1835AC-5C76-41EE-A757-4750B241A8E2}" dt="2022-06-15T07:11:29.081" v="4162" actId="20577"/>
          <ac:spMkLst>
            <pc:docMk/>
            <pc:sldMk cId="2660794989" sldId="342"/>
            <ac:spMk id="5" creationId="{33B525AA-85FF-4C19-9919-12FC37027247}"/>
          </ac:spMkLst>
        </pc:spChg>
        <pc:picChg chg="del">
          <ac:chgData name="Wang, Wei W" userId="6ab3e5de-75c2-4eb0-b905-47abbf228ff6" providerId="ADAL" clId="{5F1835AC-5C76-41EE-A757-4750B241A8E2}" dt="2022-06-15T06:44:54.042" v="3980" actId="478"/>
          <ac:picMkLst>
            <pc:docMk/>
            <pc:sldMk cId="2660794989" sldId="342"/>
            <ac:picMk id="9" creationId="{96821CF1-76E8-4EEC-AA30-5F7F55EBABB5}"/>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B726A-C477-6444-83BF-F1538D69AD12}" type="datetimeFigureOut">
              <a:rPr lang="en-US" smtClean="0"/>
              <a:t>2/16/2023</a:t>
            </a:fld>
            <a:endParaRPr lang="en-US"/>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DCDB93-7126-8142-8B95-E87AEC48376D}" type="slidenum">
              <a:rPr lang="en-US" smtClean="0"/>
              <a:t>‹#›</a:t>
            </a:fld>
            <a:endParaRPr lang="en-US"/>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381000" y="685800"/>
            <a:ext cx="6096000" cy="3429000"/>
          </a:xfrm>
          <a:prstGeom prst="rect">
            <a:avLst/>
          </a:prstGeom>
        </p:spPr>
        <p:txBody>
          <a:bodyPr/>
          <a:lstStyle/>
          <a:p>
            <a:endParaRPr/>
          </a:p>
        </p:txBody>
      </p:sp>
      <p:sp>
        <p:nvSpPr>
          <p:cNvPr id="1056" name="Shape 10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 doc details the QEMU/KVM design to support TD guest live migration. In general, QEMU/KVM plays the role of a courier to the TD guests states, meaning that it mostly moves the states obtained from the TDX module while the contents of the states (e.g. what kind of vCPU states need to be migrated) are managed by the TDX module and not covered by this doc. The security aspects are designed by the TDX architecture with requirements for VMMs like QEMU/KVM to follow the restrictions (e.g. migration of TD private pages need to follow some ordering enforced by the migration epoch defined by the TDX architecture). This doc doesn’t cover why/how those restrictions are designed by the TDX architecture, instead, it focuses on how QEMU/KVM is designed to follow such restrictions and how QEMU/</a:t>
            </a:r>
            <a:r>
              <a:rPr lang="en-US" altLang="zh-CN"/>
              <a:t>KVM are designed to use </a:t>
            </a:r>
            <a:r>
              <a:rPr lang="en-US" altLang="zh-CN" dirty="0"/>
              <a:t>the mechanisms supported by the TDX architecture to finish the TD guest live migration.</a:t>
            </a:r>
            <a:endParaRPr lang="zh-CN" altLang="en-US" dirty="0"/>
          </a:p>
        </p:txBody>
      </p:sp>
    </p:spTree>
    <p:extLst>
      <p:ext uri="{BB962C8B-B14F-4D97-AF65-F5344CB8AC3E}">
        <p14:creationId xmlns:p14="http://schemas.microsoft.com/office/powerpoint/2010/main" val="329138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7191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altLang="zh-CN" dirty="0"/>
              <a:t>A TD guest can have both private and shared memory pages. KVM has used </a:t>
            </a:r>
            <a:r>
              <a:rPr lang="en-US" altLang="zh-CN" dirty="0" err="1"/>
              <a:t>xarray</a:t>
            </a:r>
            <a:r>
              <a:rPr lang="en-US" altLang="zh-CN" dirty="0"/>
              <a:t> to track if a page is private or shared, but </a:t>
            </a:r>
            <a:r>
              <a:rPr lang="en-US" altLang="zh-CN" dirty="0" err="1"/>
              <a:t>Xarray</a:t>
            </a:r>
            <a:r>
              <a:rPr lang="en-US" altLang="zh-CN" dirty="0"/>
              <a:t> is a Linux specific data type and QEMU doesn’t support it. QEMU is designed to use bitmaps (named </a:t>
            </a:r>
            <a:r>
              <a:rPr lang="en-US" altLang="zh-CN" dirty="0" err="1"/>
              <a:t>cgs_bmap</a:t>
            </a:r>
            <a:r>
              <a:rPr lang="en-US" altLang="zh-CN" dirty="0"/>
              <a:t>) to record if a page is private or shared. Initially all the pages are treated as private pages, whenever the guest converts a page from private to shared or the other way around, KVM always exits to QEMU with KVM_EXIT_MEMORY_FAULT reason (this is the existing support from UPM), and then QEMU records the bit in </a:t>
            </a:r>
            <a:r>
              <a:rPr lang="en-US" altLang="zh-CN" dirty="0" err="1"/>
              <a:t>cgs_bmap</a:t>
            </a:r>
            <a:r>
              <a:rPr lang="en-US" altLang="zh-CN" dirty="0"/>
              <a:t> (set for being shared and cleared for being private).</a:t>
            </a:r>
          </a:p>
          <a:p>
            <a:pPr marL="0" marR="0" lvl="0" indent="0" defTabSz="228600" eaLnBrk="1" fontAlgn="auto" latinLnBrk="0" hangingPunct="1">
              <a:lnSpc>
                <a:spcPct val="117999"/>
              </a:lnSpc>
              <a:spcBef>
                <a:spcPts val="0"/>
              </a:spcBef>
              <a:spcAft>
                <a:spcPts val="0"/>
              </a:spcAft>
              <a:buClrTx/>
              <a:buSzTx/>
              <a:buFontTx/>
              <a:buNone/>
              <a:tabLst/>
              <a:defRPr/>
            </a:pPr>
            <a:endParaRPr lang="en-US" altLang="zh-CN" dirty="0"/>
          </a:p>
          <a:p>
            <a:pPr marL="0" marR="0" lvl="0" indent="0" defTabSz="228600" eaLnBrk="1" fontAlgn="auto" latinLnBrk="0" hangingPunct="1">
              <a:lnSpc>
                <a:spcPct val="117999"/>
              </a:lnSpc>
              <a:spcBef>
                <a:spcPts val="0"/>
              </a:spcBef>
              <a:spcAft>
                <a:spcPts val="0"/>
              </a:spcAft>
              <a:buClrTx/>
              <a:buSzTx/>
              <a:buFontTx/>
              <a:buNone/>
              <a:tabLst/>
              <a:defRPr/>
            </a:pPr>
            <a:r>
              <a:rPr lang="en-US" altLang="zh-CN" dirty="0"/>
              <a:t>The shared pages are migrated in the same way as legacy VM migration, where the migration thread direct reads/writes the date in plaintext from/to the page that has been mapped into the virtual address space of the QEMU process. The private pages are migrated via the new mechanism introduced in this doc. Though the way of getting the page data is different for shared and private pages, they are finally  sent through the same channel (e.g. socket) with different flags. When sending a private page, a new ram flag is added, RAM_SAVE_FLAG_CGS_STATE. The receiver side knows if the page it received is private or shared via checking if the flag is set or not, and it checks if the state is consistent with that recorded in </a:t>
            </a:r>
            <a:r>
              <a:rPr lang="en-US" altLang="zh-CN" dirty="0" err="1"/>
              <a:t>cgs_bmap</a:t>
            </a:r>
            <a:r>
              <a:rPr lang="en-US" altLang="zh-CN" dirty="0"/>
              <a:t>. If not, it updates the bitmap and goes through the interface provided via UPM (i.e. </a:t>
            </a:r>
            <a:r>
              <a:rPr lang="en-US" altLang="zh-CN" dirty="0" err="1"/>
              <a:t>kvm_convert_memory</a:t>
            </a:r>
            <a:r>
              <a:rPr lang="en-US" altLang="zh-CN" dirty="0"/>
              <a:t>) to convert the page between shared and private.</a:t>
            </a:r>
            <a:endParaRPr lang="zh-CN" altLang="en-US" dirty="0"/>
          </a:p>
        </p:txBody>
      </p:sp>
    </p:spTree>
    <p:extLst>
      <p:ext uri="{BB962C8B-B14F-4D97-AF65-F5344CB8AC3E}">
        <p14:creationId xmlns:p14="http://schemas.microsoft.com/office/powerpoint/2010/main" val="1645929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43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design presented in this figure are all implemented in QEMU. The grey boxes in the figure outlines the existing migration logic in QEMU, with the left side (to the red line) being performed by the source migration thread and the right side being performed by the destination migration thread. The green boxes are the new confidential guest (cgs) migration framework introduced by the design. The orange boxes are the vendor specific implementation and optionally hooked to the cgs migration framework. For the TDX live migration case, </a:t>
            </a:r>
          </a:p>
          <a:p>
            <a:r>
              <a:rPr lang="en-US" altLang="zh-CN" dirty="0"/>
              <a:t>on the source side:</a:t>
            </a:r>
          </a:p>
          <a:p>
            <a:pPr marL="171450" indent="-171450">
              <a:buFontTx/>
              <a:buChar char="-"/>
            </a:pPr>
            <a:r>
              <a:rPr lang="en-US" altLang="zh-CN" dirty="0"/>
              <a:t>At the migration setup (i.e. </a:t>
            </a:r>
            <a:r>
              <a:rPr lang="en-US" altLang="zh-CN" dirty="0" err="1"/>
              <a:t>qemu_savevm_state_setup</a:t>
            </a:r>
            <a:r>
              <a:rPr lang="en-US" altLang="zh-CN" dirty="0"/>
              <a:t>) step, the migration thread sends a command to the </a:t>
            </a:r>
            <a:r>
              <a:rPr lang="en-US" altLang="zh-CN" dirty="0" err="1"/>
              <a:t>tdx-mig</a:t>
            </a:r>
            <a:r>
              <a:rPr lang="en-US" altLang="zh-CN" dirty="0"/>
              <a:t> driver to create a migration stream, and then export the TD-scope immutable states from the TDX module and send to the destination.</a:t>
            </a:r>
          </a:p>
          <a:p>
            <a:pPr marL="171450" indent="-171450">
              <a:buFontTx/>
              <a:buChar char="-"/>
            </a:pPr>
            <a:r>
              <a:rPr lang="en-US" altLang="zh-CN" dirty="0"/>
              <a:t>At the memory pre-copy (i.e. </a:t>
            </a:r>
            <a:r>
              <a:rPr lang="en-US" altLang="zh-CN" dirty="0" err="1"/>
              <a:t>ram_save_iterate</a:t>
            </a:r>
            <a:r>
              <a:rPr lang="en-US" altLang="zh-CN" dirty="0"/>
              <a:t>) step, a migration epoch is exported and sent at the beginning of each iteration. When sending a page, if the </a:t>
            </a:r>
            <a:r>
              <a:rPr lang="en-US" altLang="zh-CN" dirty="0" err="1"/>
              <a:t>cgs_bmap</a:t>
            </a:r>
            <a:r>
              <a:rPr lang="en-US" altLang="zh-CN" dirty="0"/>
              <a:t> indicates that it is a private page, it goes to the cgs path (i.e. </a:t>
            </a:r>
            <a:r>
              <a:rPr lang="en-US" altLang="zh-CN" dirty="0" err="1"/>
              <a:t>cgs_ram_save_private_page</a:t>
            </a:r>
            <a:r>
              <a:rPr lang="en-US" altLang="zh-CN" dirty="0"/>
              <a:t>) to export the page from TDX module and send it with RAM_SAVE_FLAG_CGS_STATE or-ed to the existing ram flag.</a:t>
            </a:r>
          </a:p>
          <a:p>
            <a:pPr marL="171450" indent="-171450">
              <a:buFontTx/>
              <a:buChar char="-"/>
            </a:pPr>
            <a:r>
              <a:rPr lang="en-US" altLang="zh-CN" dirty="0"/>
              <a:t>When the migration thread enters the </a:t>
            </a:r>
            <a:r>
              <a:rPr lang="en-US" altLang="zh-CN" dirty="0" err="1"/>
              <a:t>stop&amp;copy</a:t>
            </a:r>
            <a:r>
              <a:rPr lang="en-US" altLang="zh-CN" dirty="0"/>
              <a:t> step (i.e. pause the guest), the migration thread requests KVM via the cgs framework (i.e. </a:t>
            </a:r>
            <a:r>
              <a:rPr lang="en-US" altLang="zh-CN" dirty="0" err="1"/>
              <a:t>cgs_mig_savevm_state_complete_pause</a:t>
            </a:r>
            <a:r>
              <a:rPr lang="en-US" altLang="zh-CN" dirty="0"/>
              <a:t>) to notify the TDX module (via the TDH.EXPORT.PAUSE </a:t>
            </a:r>
            <a:r>
              <a:rPr lang="en-US" altLang="zh-CN" dirty="0" err="1"/>
              <a:t>seamcall</a:t>
            </a:r>
            <a:r>
              <a:rPr lang="en-US" altLang="zh-CN" dirty="0"/>
              <a:t>) to enter the downtime period.</a:t>
            </a:r>
          </a:p>
          <a:p>
            <a:pPr marL="171450" indent="-171450">
              <a:buFontTx/>
              <a:buChar char="-"/>
            </a:pPr>
            <a:r>
              <a:rPr lang="en-US" altLang="zh-CN" dirty="0"/>
              <a:t>At the </a:t>
            </a:r>
            <a:r>
              <a:rPr lang="en-US" altLang="zh-CN" dirty="0" err="1"/>
              <a:t>stop&amp;copy</a:t>
            </a:r>
            <a:r>
              <a:rPr lang="en-US" altLang="zh-CN" dirty="0"/>
              <a:t> step, </a:t>
            </a:r>
            <a:r>
              <a:rPr lang="en-US" altLang="zh-CN" dirty="0" err="1"/>
              <a:t>cgs_mig_savevm_state_end</a:t>
            </a:r>
            <a:r>
              <a:rPr lang="en-US" altLang="zh-CN" dirty="0"/>
              <a:t> calls into the TDX implementation to export the TD-scope states, vCPU states and the start token to send to the destination. </a:t>
            </a:r>
          </a:p>
          <a:p>
            <a:pPr marL="171450" indent="-171450">
              <a:buFontTx/>
              <a:buChar char="-"/>
            </a:pPr>
            <a:r>
              <a:rPr lang="en-US" altLang="zh-CN" dirty="0"/>
              <a:t>Finally, when the migration is done, the </a:t>
            </a:r>
            <a:r>
              <a:rPr lang="en-US" altLang="zh-CN" dirty="0" err="1"/>
              <a:t>tdx_mig_cleanup</a:t>
            </a:r>
            <a:r>
              <a:rPr lang="en-US" altLang="zh-CN" dirty="0"/>
              <a:t> callback is invoked to do some housekeeping work, e.g. un-map the shared memory, close the </a:t>
            </a:r>
            <a:r>
              <a:rPr lang="en-US" altLang="zh-CN" dirty="0" err="1"/>
              <a:t>fd</a:t>
            </a:r>
            <a:r>
              <a:rPr lang="en-US" altLang="zh-CN" dirty="0"/>
              <a:t> of the </a:t>
            </a:r>
            <a:r>
              <a:rPr lang="en-US" altLang="zh-CN" dirty="0" err="1"/>
              <a:t>kvm_device</a:t>
            </a:r>
            <a:r>
              <a:rPr lang="en-US" altLang="zh-CN" dirty="0"/>
              <a:t>.</a:t>
            </a:r>
          </a:p>
          <a:p>
            <a:pPr marL="0" indent="0">
              <a:buFontTx/>
              <a:buNone/>
            </a:pPr>
            <a:r>
              <a:rPr lang="en-US" altLang="zh-CN" dirty="0"/>
              <a:t>on the destination side:</a:t>
            </a:r>
          </a:p>
          <a:p>
            <a:pPr marL="171450" indent="-171450">
              <a:buFontTx/>
              <a:buChar char="-"/>
            </a:pPr>
            <a:r>
              <a:rPr lang="en-US" altLang="zh-CN" dirty="0"/>
              <a:t>The setup work is similar to that in the source side, except it is invoked from the migration load setup path (i.e. </a:t>
            </a:r>
            <a:r>
              <a:rPr lang="en-US" altLang="zh-CN" dirty="0" err="1"/>
              <a:t>qemu_loadvm_state_setup</a:t>
            </a:r>
            <a:r>
              <a:rPr lang="en-US" altLang="zh-CN" dirty="0"/>
              <a:t>).</a:t>
            </a:r>
          </a:p>
          <a:p>
            <a:pPr marL="171450" indent="-171450">
              <a:buFontTx/>
              <a:buChar char="-"/>
            </a:pPr>
            <a:r>
              <a:rPr lang="en-US" altLang="zh-CN" dirty="0"/>
              <a:t>The TD states loading path is relatively simpler on the destination side. The states data are packaged by the TDX module into a migration bundle with a header in clear text and data in cipher text. When the migration thread on the destination receives a migration bundle, it</a:t>
            </a:r>
          </a:p>
          <a:p>
            <a:pPr marL="0" indent="0">
              <a:buFontTx/>
              <a:buNone/>
            </a:pPr>
            <a:r>
              <a:rPr lang="en-US" altLang="zh-CN" dirty="0"/>
              <a:t>      1) reads the “states type” (e.g. TD-scope immutable states or memory states) from the header;</a:t>
            </a:r>
          </a:p>
          <a:p>
            <a:pPr marL="0" indent="0">
              <a:buFontTx/>
              <a:buNone/>
            </a:pPr>
            <a:r>
              <a:rPr lang="en-US" altLang="zh-CN" dirty="0"/>
              <a:t>	2) copies the migration bundle into either shared memory or related QEMU mapped page if it is the first time of importing the memory page;</a:t>
            </a:r>
          </a:p>
          <a:p>
            <a:pPr marL="0" indent="0">
              <a:buFontTx/>
              <a:buNone/>
            </a:pPr>
            <a:r>
              <a:rPr lang="en-US" altLang="zh-CN" dirty="0"/>
              <a:t>      3) sends the corresponding command to the </a:t>
            </a:r>
            <a:r>
              <a:rPr lang="en-US" altLang="zh-CN" dirty="0" err="1"/>
              <a:t>tdx-mig</a:t>
            </a:r>
            <a:r>
              <a:rPr lang="en-US" altLang="zh-CN" dirty="0"/>
              <a:t> driver.</a:t>
            </a:r>
          </a:p>
          <a:p>
            <a:pPr marL="0" indent="0">
              <a:buFontTx/>
              <a:buNone/>
            </a:pPr>
            <a:r>
              <a:rPr lang="en-US" altLang="zh-CN" dirty="0"/>
              <a:t>- When the migration is done, the </a:t>
            </a:r>
            <a:r>
              <a:rPr lang="en-US" altLang="zh-CN" dirty="0" err="1"/>
              <a:t>tdx_mig_cleanup</a:t>
            </a:r>
            <a:r>
              <a:rPr lang="en-US" altLang="zh-CN" dirty="0"/>
              <a:t> is invoked as that in the source side.</a:t>
            </a:r>
            <a:endParaRPr lang="zh-CN" altLang="en-US" dirty="0"/>
          </a:p>
        </p:txBody>
      </p:sp>
    </p:spTree>
    <p:extLst>
      <p:ext uri="{BB962C8B-B14F-4D97-AF65-F5344CB8AC3E}">
        <p14:creationId xmlns:p14="http://schemas.microsoft.com/office/powerpoint/2010/main" val="70871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8893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09406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5928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171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400" dirty="0"/>
              <a:t>As the regular VM live migration, TD live migration also needs a destination user TD (</a:t>
            </a:r>
            <a:r>
              <a:rPr lang="en-US" altLang="zh-CN" sz="1400" dirty="0" err="1"/>
              <a:t>DstTD</a:t>
            </a:r>
            <a:r>
              <a:rPr lang="en-US" altLang="zh-CN" sz="1400" dirty="0"/>
              <a:t>) which imports states (e.g. memory data, vCPU states) from the source user TD (</a:t>
            </a:r>
            <a:r>
              <a:rPr lang="en-US" altLang="zh-CN" sz="1400" dirty="0" err="1"/>
              <a:t>SrcTD</a:t>
            </a:r>
            <a:r>
              <a:rPr lang="en-US" altLang="zh-CN" sz="1400" dirty="0"/>
              <a:t>). The whole workflow is split into 2 phases, pre-migration phase and migration phase.</a:t>
            </a:r>
          </a:p>
          <a:p>
            <a:endParaRPr lang="en-US" altLang="zh-CN" sz="1400" dirty="0"/>
          </a:p>
          <a:p>
            <a:r>
              <a:rPr lang="en-US" altLang="zh-CN" sz="1400" dirty="0"/>
              <a:t>Pre-migration phase:</a:t>
            </a:r>
          </a:p>
          <a:p>
            <a:r>
              <a:rPr lang="en-US" altLang="zh-CN" sz="1400" dirty="0"/>
              <a:t>The purpose of this phase is to do the preparation work (e.g. set up the migration key) for the later migration phase. The preparation work is driven by a special TD called Migration TD (MigTD). MigTD is launched in the same way as a regular user TD. It is bound to a user TD via a new TDX </a:t>
            </a:r>
            <a:r>
              <a:rPr lang="en-US" altLang="zh-CN" sz="1400" dirty="0" err="1"/>
              <a:t>seamcall</a:t>
            </a:r>
            <a:r>
              <a:rPr lang="en-US" altLang="zh-CN" sz="1400" dirty="0"/>
              <a:t> to finish the pre-migration phase for the user TD, so that the user TD can enter the migration phase later. On the source side, </a:t>
            </a:r>
            <a:r>
              <a:rPr lang="en-US" altLang="zh-CN" sz="1400" dirty="0" err="1"/>
              <a:t>SrcMigTD</a:t>
            </a:r>
            <a:r>
              <a:rPr lang="en-US" altLang="zh-CN" sz="1400" dirty="0"/>
              <a:t> is launched and bound to the </a:t>
            </a:r>
            <a:r>
              <a:rPr lang="en-US" altLang="zh-CN" sz="1400" dirty="0" err="1"/>
              <a:t>SrcTD</a:t>
            </a:r>
            <a:r>
              <a:rPr lang="en-US" altLang="zh-CN" sz="1400" dirty="0"/>
              <a:t>, and on the destination side, </a:t>
            </a:r>
            <a:r>
              <a:rPr lang="en-US" altLang="zh-CN" sz="1400" dirty="0" err="1"/>
              <a:t>DstMigTD</a:t>
            </a:r>
            <a:r>
              <a:rPr lang="en-US" altLang="zh-CN" sz="1400" dirty="0"/>
              <a:t> is launched and bound to the </a:t>
            </a:r>
            <a:r>
              <a:rPr lang="en-US" altLang="zh-CN" sz="1400" dirty="0" err="1"/>
              <a:t>DstTD</a:t>
            </a:r>
            <a:r>
              <a:rPr lang="en-US" altLang="zh-CN" sz="1400" dirty="0"/>
              <a:t>. </a:t>
            </a:r>
            <a:r>
              <a:rPr lang="en-US" altLang="zh-CN" sz="1400" dirty="0" err="1"/>
              <a:t>SrcMigTD</a:t>
            </a:r>
            <a:r>
              <a:rPr lang="en-US" altLang="zh-CN" sz="1400" dirty="0"/>
              <a:t> reads a migration key from TDX module via a new </a:t>
            </a:r>
            <a:r>
              <a:rPr lang="en-US" altLang="zh-CN" sz="1400" dirty="0" err="1"/>
              <a:t>tdcall</a:t>
            </a:r>
            <a:r>
              <a:rPr lang="en-US" altLang="zh-CN" sz="1400" dirty="0"/>
              <a:t> and send it through a secure communication channel (e.g. TLS) to the </a:t>
            </a:r>
            <a:r>
              <a:rPr lang="en-US" altLang="zh-CN" sz="1400" dirty="0" err="1"/>
              <a:t>DstMigTD</a:t>
            </a:r>
            <a:r>
              <a:rPr lang="en-US" altLang="zh-CN" sz="1400" dirty="0"/>
              <a:t>, and </a:t>
            </a:r>
            <a:r>
              <a:rPr lang="en-US" altLang="zh-CN" sz="1400" dirty="0" err="1"/>
              <a:t>DstMigTD</a:t>
            </a:r>
            <a:r>
              <a:rPr lang="en-US" altLang="zh-CN" sz="1400" dirty="0"/>
              <a:t> sets the migration key to the TDX module. The migration key will be used later in the migration phase by TDX module, on the source side to encrypt the TD’s private states and on the destination side to decrypt the received states.</a:t>
            </a:r>
          </a:p>
          <a:p>
            <a:r>
              <a:rPr lang="en-US" altLang="zh-CN" sz="1400" dirty="0"/>
              <a:t>MigTD is part of the TCB and included in the user TD’s attestation. Intel has a reference design (https://cdrdv2.intel.com/v1/dl/getContent/733580) and rust-based implementation for MigTD.</a:t>
            </a:r>
          </a:p>
          <a:p>
            <a:endParaRPr lang="en-US" altLang="zh-CN" sz="1400" dirty="0"/>
          </a:p>
          <a:p>
            <a:r>
              <a:rPr lang="en-US" altLang="zh-CN" sz="1400" dirty="0"/>
              <a:t>Migration phase:</a:t>
            </a:r>
          </a:p>
          <a:p>
            <a:r>
              <a:rPr lang="en-US" altLang="zh-CN" sz="1400" dirty="0"/>
              <a:t>The purpose of this phase is to live migrate a running user TD from the source machine to the destination machine. The live migration flow is driven by the migration threads (one on the source and another on the destination) in QEMU. For TD shared states (e.g. shared memory pages), they are migrated in the legacy VM migration path. For TD private states (e.g. the private memory pages, </a:t>
            </a:r>
            <a:r>
              <a:rPr lang="en-US" altLang="zh-CN" sz="1400" dirty="0" err="1"/>
              <a:t>vcpu</a:t>
            </a:r>
            <a:r>
              <a:rPr lang="en-US" altLang="zh-CN" sz="1400" dirty="0"/>
              <a:t> states), the QEMU migration threads send TDX migration commands (e.g. get memory data) to the TDX migration driver implemented in KVM, and the driver translates the command into the corresponding </a:t>
            </a:r>
            <a:r>
              <a:rPr lang="en-US" altLang="zh-CN" sz="1400" dirty="0" err="1"/>
              <a:t>seamcall</a:t>
            </a:r>
            <a:r>
              <a:rPr lang="en-US" altLang="zh-CN" sz="1400" dirty="0"/>
              <a:t> (e.g. TDH.EXPORT.MEM) to get the encrypted states from TDX module. The new TDX </a:t>
            </a:r>
            <a:r>
              <a:rPr lang="en-US" altLang="zh-CN" sz="1400" dirty="0" err="1"/>
              <a:t>seamcalls</a:t>
            </a:r>
            <a:r>
              <a:rPr lang="en-US" altLang="zh-CN" sz="1400" dirty="0"/>
              <a:t> used in the migration phase is documented in the TDX module v1.5 ABI spec (https://cdrdv2.intel.com/v1/dl/getContent/733579).</a:t>
            </a:r>
          </a:p>
          <a:p>
            <a:r>
              <a:rPr lang="en-US" altLang="zh-CN" dirty="0"/>
              <a:t>The migration phase doesn’t have to be entered right after the pre-migration phase is done. Instead, it can be initiated at anytime later. The first thing in migration phase is to check the pre-migration status and proceed to migrate TD states only when pre-migration has been done successfully.</a:t>
            </a:r>
          </a:p>
        </p:txBody>
      </p:sp>
    </p:spTree>
    <p:extLst>
      <p:ext uri="{BB962C8B-B14F-4D97-AF65-F5344CB8AC3E}">
        <p14:creationId xmlns:p14="http://schemas.microsoft.com/office/powerpoint/2010/main" val="158618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Above, MigTD communicates with KVM using TD.VMCALLs and follows the GHCI spec v1.5 (https://cdrdv2.intel.com/v1/dl/getContent/726792)</a:t>
            </a:r>
          </a:p>
          <a:p>
            <a:pPr marL="0" marR="0" lvl="0" indent="0" defTabSz="228600" eaLnBrk="1" fontAlgn="auto" latinLnBrk="0" hangingPunct="1">
              <a:lnSpc>
                <a:spcPct val="117999"/>
              </a:lnSpc>
              <a:spcBef>
                <a:spcPts val="0"/>
              </a:spcBef>
              <a:spcAft>
                <a:spcPts val="0"/>
              </a:spcAft>
              <a:buClrTx/>
              <a:buSzTx/>
              <a:buFontTx/>
              <a:buNone/>
              <a:tabLst/>
              <a:defRPr/>
            </a:pPr>
            <a:endParaRPr lang="en-US" sz="1100" dirty="0">
              <a:solidFill>
                <a:srgbClr val="003C71"/>
              </a:solidFill>
            </a:endParaRPr>
          </a:p>
          <a:p>
            <a:pPr marL="0" marR="0" lvl="0" indent="0" defTabSz="228600" eaLnBrk="1" fontAlgn="auto" latinLnBrk="0" hangingPunct="1">
              <a:lnSpc>
                <a:spcPct val="117999"/>
              </a:lnSpc>
              <a:spcBef>
                <a:spcPts val="0"/>
              </a:spcBef>
              <a:spcAft>
                <a:spcPts val="0"/>
              </a:spcAft>
              <a:buClrTx/>
              <a:buSzTx/>
              <a:buFontTx/>
              <a:buNone/>
              <a:tabLst/>
              <a:defRPr/>
            </a:pPr>
            <a:r>
              <a:rPr lang="en-US" sz="1100" dirty="0">
                <a:solidFill>
                  <a:srgbClr val="003C71"/>
                </a:solidFill>
              </a:rPr>
              <a:t>What’s happening after each user’s operation:</a:t>
            </a:r>
          </a:p>
          <a:p>
            <a:pPr marL="0" marR="0" lvl="0" indent="0" defTabSz="228600" eaLnBrk="1" fontAlgn="auto" latinLnBrk="0" hangingPunct="1">
              <a:lnSpc>
                <a:spcPct val="117999"/>
              </a:lnSpc>
              <a:spcBef>
                <a:spcPts val="0"/>
              </a:spcBef>
              <a:spcAft>
                <a:spcPts val="0"/>
              </a:spcAft>
              <a:buClrTx/>
              <a:buSzTx/>
              <a:buFontTx/>
              <a:buNone/>
              <a:tabLst/>
              <a:defRPr/>
            </a:pPr>
            <a:r>
              <a:rPr lang="en-US" sz="1100" dirty="0">
                <a:solidFill>
                  <a:srgbClr val="003C71"/>
                </a:solidFill>
              </a:rPr>
              <a:t>Operation 1: the two </a:t>
            </a:r>
            <a:r>
              <a:rPr lang="en-US" sz="1100" dirty="0" err="1">
                <a:solidFill>
                  <a:srgbClr val="003C71"/>
                </a:solidFill>
              </a:rPr>
              <a:t>socat</a:t>
            </a:r>
            <a:r>
              <a:rPr lang="en-US" sz="1100" dirty="0">
                <a:solidFill>
                  <a:srgbClr val="003C71"/>
                </a:solidFill>
              </a:rPr>
              <a:t> processes connect via TCP and wait for </a:t>
            </a:r>
            <a:r>
              <a:rPr lang="en-US" sz="1100" dirty="0" err="1">
                <a:solidFill>
                  <a:srgbClr val="003C71"/>
                </a:solidFill>
              </a:rPr>
              <a:t>MidTDs</a:t>
            </a:r>
            <a:r>
              <a:rPr lang="en-US" sz="1100" dirty="0">
                <a:solidFill>
                  <a:srgbClr val="003C71"/>
                </a:solidFill>
              </a:rPr>
              <a:t> to connect</a:t>
            </a:r>
          </a:p>
          <a:p>
            <a:pPr marL="0" marR="0" lvl="0" indent="0" defTabSz="228600" eaLnBrk="1" fontAlgn="auto" latinLnBrk="0" hangingPunct="1">
              <a:lnSpc>
                <a:spcPct val="117999"/>
              </a:lnSpc>
              <a:spcBef>
                <a:spcPts val="0"/>
              </a:spcBef>
              <a:spcAft>
                <a:spcPts val="0"/>
              </a:spcAft>
              <a:buClrTx/>
              <a:buSzTx/>
              <a:buFontTx/>
              <a:buNone/>
              <a:tabLst/>
              <a:defRPr/>
            </a:pPr>
            <a:r>
              <a:rPr lang="en-US" sz="1100" dirty="0">
                <a:solidFill>
                  <a:srgbClr val="003C71"/>
                </a:solidFill>
              </a:rPr>
              <a:t>Operation 2:</a:t>
            </a:r>
          </a:p>
          <a:p>
            <a:pPr marL="171450" marR="0" lvl="0" indent="-171450" defTabSz="228600" eaLnBrk="1" fontAlgn="auto" latinLnBrk="0" hangingPunct="1">
              <a:lnSpc>
                <a:spcPct val="117999"/>
              </a:lnSpc>
              <a:spcBef>
                <a:spcPts val="0"/>
              </a:spcBef>
              <a:spcAft>
                <a:spcPts val="0"/>
              </a:spcAft>
              <a:buClrTx/>
              <a:buSzTx/>
              <a:buFontTx/>
              <a:buChar char="-"/>
              <a:tabLst/>
              <a:defRPr/>
            </a:pPr>
            <a:r>
              <a:rPr lang="en-US" sz="1100" dirty="0" err="1">
                <a:solidFill>
                  <a:srgbClr val="003C71"/>
                </a:solidFill>
                <a:latin typeface="+mn-lt"/>
                <a:ea typeface="+mn-ea"/>
                <a:cs typeface="+mn-cs"/>
                <a:sym typeface="Helvetica Neue"/>
              </a:rPr>
              <a:t>MigTD</a:t>
            </a:r>
            <a:r>
              <a:rPr lang="en-US" sz="1100" dirty="0">
                <a:solidFill>
                  <a:srgbClr val="003C71"/>
                </a:solidFill>
                <a:latin typeface="+mn-lt"/>
                <a:ea typeface="+mn-ea"/>
                <a:cs typeface="+mn-cs"/>
                <a:sym typeface="Helvetica Neue"/>
              </a:rPr>
              <a:t> polls KVM for requests via TD.VMCALLs</a:t>
            </a:r>
          </a:p>
          <a:p>
            <a:pPr marL="171450" marR="0" lvl="0" indent="-171450" defTabSz="228600" eaLnBrk="1" fontAlgn="auto" latinLnBrk="0" hangingPunct="1">
              <a:lnSpc>
                <a:spcPct val="117999"/>
              </a:lnSpc>
              <a:spcBef>
                <a:spcPts val="0"/>
              </a:spcBef>
              <a:spcAft>
                <a:spcPts val="0"/>
              </a:spcAft>
              <a:buClrTx/>
              <a:buSzTx/>
              <a:buFontTx/>
              <a:buChar char="-"/>
              <a:tabLst/>
              <a:defRPr/>
            </a:pPr>
            <a:r>
              <a:rPr lang="en-US" sz="1100" dirty="0">
                <a:solidFill>
                  <a:srgbClr val="003C71"/>
                </a:solidFill>
                <a:latin typeface="+mn-lt"/>
                <a:ea typeface="+mn-ea"/>
                <a:cs typeface="+mn-cs"/>
                <a:sym typeface="Helvetica Neue"/>
              </a:rPr>
              <a:t>KVM blocks the </a:t>
            </a:r>
            <a:r>
              <a:rPr lang="en-US" sz="1100" dirty="0" err="1">
                <a:solidFill>
                  <a:srgbClr val="003C71"/>
                </a:solidFill>
                <a:latin typeface="+mn-lt"/>
                <a:ea typeface="+mn-ea"/>
                <a:cs typeface="+mn-cs"/>
                <a:sym typeface="Helvetica Neue"/>
              </a:rPr>
              <a:t>MigTD</a:t>
            </a:r>
            <a:r>
              <a:rPr lang="en-US" sz="1100" dirty="0">
                <a:solidFill>
                  <a:srgbClr val="003C71"/>
                </a:solidFill>
                <a:latin typeface="+mn-lt"/>
                <a:ea typeface="+mn-ea"/>
                <a:cs typeface="+mn-cs"/>
                <a:sym typeface="Helvetica Neue"/>
              </a:rPr>
              <a:t> vCPUs when there is no request</a:t>
            </a:r>
          </a:p>
          <a:p>
            <a:pPr marL="0" marR="0" lvl="0" indent="0" defTabSz="228600" eaLnBrk="1" fontAlgn="auto" latinLnBrk="0" hangingPunct="1">
              <a:lnSpc>
                <a:spcPct val="117999"/>
              </a:lnSpc>
              <a:spcBef>
                <a:spcPts val="0"/>
              </a:spcBef>
              <a:spcAft>
                <a:spcPts val="0"/>
              </a:spcAft>
              <a:buClrTx/>
              <a:buSzTx/>
              <a:buFontTx/>
              <a:buNone/>
              <a:tabLst/>
              <a:defRPr/>
            </a:pPr>
            <a:r>
              <a:rPr lang="en-US" sz="1100" dirty="0">
                <a:solidFill>
                  <a:srgbClr val="003C71"/>
                </a:solidFill>
              </a:rPr>
              <a:t>Operation 3:</a:t>
            </a:r>
          </a:p>
          <a:p>
            <a:pPr marL="0" marR="0" lvl="0" indent="0" defTabSz="228600" eaLnBrk="1" fontAlgn="auto" latinLnBrk="0" hangingPunct="1">
              <a:lnSpc>
                <a:spcPct val="117999"/>
              </a:lnSpc>
              <a:spcBef>
                <a:spcPts val="0"/>
              </a:spcBef>
              <a:spcAft>
                <a:spcPts val="0"/>
              </a:spcAft>
              <a:buClrTx/>
              <a:buSzTx/>
              <a:buFontTx/>
              <a:buNone/>
              <a:tabLst/>
              <a:defRPr/>
            </a:pPr>
            <a:r>
              <a:rPr lang="en-US" sz="1100" dirty="0">
                <a:solidFill>
                  <a:srgbClr val="003C71"/>
                </a:solidFill>
              </a:rPr>
              <a:t>- Process ID of </a:t>
            </a:r>
            <a:r>
              <a:rPr lang="en-US" sz="1100" dirty="0" err="1">
                <a:solidFill>
                  <a:srgbClr val="003C71"/>
                </a:solidFill>
              </a:rPr>
              <a:t>MigTD</a:t>
            </a:r>
            <a:r>
              <a:rPr lang="en-US" sz="1100" dirty="0">
                <a:solidFill>
                  <a:srgbClr val="003C71"/>
                </a:solidFill>
              </a:rPr>
              <a:t> is provided as a QEMU booting parameter, and KVM uses it to find the right </a:t>
            </a:r>
            <a:r>
              <a:rPr lang="en-US" sz="1100" dirty="0" err="1">
                <a:solidFill>
                  <a:srgbClr val="003C71"/>
                </a:solidFill>
              </a:rPr>
              <a:t>MigTD</a:t>
            </a:r>
            <a:r>
              <a:rPr lang="en-US" sz="1100" dirty="0">
                <a:solidFill>
                  <a:srgbClr val="003C71"/>
                </a:solidFill>
              </a:rPr>
              <a:t> to bind</a:t>
            </a:r>
          </a:p>
          <a:p>
            <a:pPr marL="0" marR="0" lvl="0" indent="0" defTabSz="228600" eaLnBrk="1" fontAlgn="auto" latinLnBrk="0" hangingPunct="1">
              <a:lnSpc>
                <a:spcPct val="117999"/>
              </a:lnSpc>
              <a:spcBef>
                <a:spcPts val="0"/>
              </a:spcBef>
              <a:spcAft>
                <a:spcPts val="0"/>
              </a:spcAft>
              <a:buClrTx/>
              <a:buSzTx/>
              <a:buFontTx/>
              <a:buNone/>
              <a:tabLst/>
              <a:defRPr/>
            </a:pPr>
            <a:r>
              <a:rPr lang="en-US" sz="1100" dirty="0">
                <a:solidFill>
                  <a:srgbClr val="003C71"/>
                </a:solidFill>
                <a:latin typeface="+mn-lt"/>
                <a:ea typeface="+mn-ea"/>
                <a:cs typeface="+mn-cs"/>
                <a:sym typeface="Helvetica Neue"/>
              </a:rPr>
              <a:t>Operation 4:</a:t>
            </a:r>
          </a:p>
          <a:p>
            <a:pPr marL="171450" marR="0" lvl="0" indent="-171450" defTabSz="228600" eaLnBrk="1" fontAlgn="auto" latinLnBrk="0" hangingPunct="1">
              <a:lnSpc>
                <a:spcPct val="117999"/>
              </a:lnSpc>
              <a:spcBef>
                <a:spcPts val="0"/>
              </a:spcBef>
              <a:spcAft>
                <a:spcPts val="0"/>
              </a:spcAft>
              <a:buClrTx/>
              <a:buSzTx/>
              <a:buFontTx/>
              <a:buChar char="-"/>
              <a:tabLst/>
              <a:defRPr/>
            </a:pPr>
            <a:r>
              <a:rPr lang="en-US" sz="1100" dirty="0">
                <a:solidFill>
                  <a:srgbClr val="003C71"/>
                </a:solidFill>
              </a:rPr>
              <a:t>QEMU passes to KVM the </a:t>
            </a:r>
            <a:r>
              <a:rPr lang="en-US" sz="1100" dirty="0" err="1">
                <a:solidFill>
                  <a:srgbClr val="003C71"/>
                </a:solidFill>
              </a:rPr>
              <a:t>vsock</a:t>
            </a:r>
            <a:r>
              <a:rPr lang="en-US" sz="1100" dirty="0">
                <a:solidFill>
                  <a:srgbClr val="003C71"/>
                </a:solidFill>
              </a:rPr>
              <a:t> port which the </a:t>
            </a:r>
            <a:r>
              <a:rPr lang="en-US" sz="1100" dirty="0" err="1">
                <a:solidFill>
                  <a:srgbClr val="003C71"/>
                </a:solidFill>
              </a:rPr>
              <a:t>socat</a:t>
            </a:r>
            <a:r>
              <a:rPr lang="en-US" sz="1100" dirty="0">
                <a:solidFill>
                  <a:srgbClr val="003C71"/>
                </a:solidFill>
              </a:rPr>
              <a:t> process is listening on</a:t>
            </a:r>
          </a:p>
          <a:p>
            <a:pPr marL="171450" marR="0" lvl="0" indent="-171450" defTabSz="228600" eaLnBrk="1" fontAlgn="auto" latinLnBrk="0" hangingPunct="1">
              <a:lnSpc>
                <a:spcPct val="117999"/>
              </a:lnSpc>
              <a:spcBef>
                <a:spcPts val="0"/>
              </a:spcBef>
              <a:spcAft>
                <a:spcPts val="0"/>
              </a:spcAft>
              <a:buClrTx/>
              <a:buSzTx/>
              <a:buFontTx/>
              <a:buChar char="-"/>
              <a:tabLst/>
              <a:defRPr/>
            </a:pPr>
            <a:r>
              <a:rPr lang="en-US" sz="1100" dirty="0">
                <a:solidFill>
                  <a:srgbClr val="003C71"/>
                </a:solidFill>
              </a:rPr>
              <a:t>KVM wakes up </a:t>
            </a:r>
            <a:r>
              <a:rPr lang="en-US" sz="1100" dirty="0" err="1">
                <a:solidFill>
                  <a:srgbClr val="003C71"/>
                </a:solidFill>
              </a:rPr>
              <a:t>MigTD</a:t>
            </a:r>
            <a:endParaRPr lang="en-US" sz="1100" dirty="0">
              <a:solidFill>
                <a:srgbClr val="003C71"/>
              </a:solidFill>
            </a:endParaRPr>
          </a:p>
          <a:p>
            <a:pPr marL="171450" marR="0" lvl="0" indent="-171450" defTabSz="228600" eaLnBrk="1" fontAlgn="auto" latinLnBrk="0" hangingPunct="1">
              <a:lnSpc>
                <a:spcPct val="117999"/>
              </a:lnSpc>
              <a:spcBef>
                <a:spcPts val="0"/>
              </a:spcBef>
              <a:spcAft>
                <a:spcPts val="0"/>
              </a:spcAft>
              <a:buClrTx/>
              <a:buSzTx/>
              <a:buFontTx/>
              <a:buChar char="-"/>
              <a:tabLst/>
              <a:defRPr/>
            </a:pPr>
            <a:r>
              <a:rPr lang="en-US" sz="1100" dirty="0" err="1">
                <a:solidFill>
                  <a:srgbClr val="003C71"/>
                </a:solidFill>
              </a:rPr>
              <a:t>MigTD</a:t>
            </a:r>
            <a:r>
              <a:rPr lang="en-US" sz="1100" dirty="0">
                <a:solidFill>
                  <a:srgbClr val="003C71"/>
                </a:solidFill>
              </a:rPr>
              <a:t> gets the </a:t>
            </a:r>
            <a:r>
              <a:rPr lang="en-US" sz="1100" dirty="0" err="1">
                <a:solidFill>
                  <a:srgbClr val="003C71"/>
                </a:solidFill>
              </a:rPr>
              <a:t>vsock</a:t>
            </a:r>
            <a:r>
              <a:rPr lang="en-US" sz="1100" dirty="0">
                <a:solidFill>
                  <a:srgbClr val="003C71"/>
                </a:solidFill>
              </a:rPr>
              <a:t> port and other related info, connects to </a:t>
            </a:r>
            <a:r>
              <a:rPr lang="en-US" sz="1100" dirty="0" err="1">
                <a:solidFill>
                  <a:srgbClr val="003C71"/>
                </a:solidFill>
              </a:rPr>
              <a:t>socat</a:t>
            </a:r>
            <a:r>
              <a:rPr lang="en-US" sz="1100" dirty="0">
                <a:solidFill>
                  <a:srgbClr val="003C71"/>
                </a:solidFill>
              </a:rPr>
              <a:t>, and establishes a TLS </a:t>
            </a:r>
            <a:r>
              <a:rPr lang="en-US" sz="1100" dirty="0" err="1">
                <a:solidFill>
                  <a:srgbClr val="003C71"/>
                </a:solidFill>
              </a:rPr>
              <a:t>sesstion</a:t>
            </a:r>
            <a:r>
              <a:rPr lang="en-US" sz="1100" dirty="0">
                <a:solidFill>
                  <a:srgbClr val="003C71"/>
                </a:solidFill>
              </a:rPr>
              <a:t> between </a:t>
            </a:r>
            <a:r>
              <a:rPr lang="en-US" sz="1100" dirty="0" err="1">
                <a:solidFill>
                  <a:srgbClr val="003C71"/>
                </a:solidFill>
              </a:rPr>
              <a:t>src</a:t>
            </a:r>
            <a:r>
              <a:rPr lang="en-US" sz="1100" dirty="0">
                <a:solidFill>
                  <a:srgbClr val="003C71"/>
                </a:solidFill>
              </a:rPr>
              <a:t> and </a:t>
            </a:r>
            <a:r>
              <a:rPr lang="en-US" sz="1100" dirty="0" err="1">
                <a:solidFill>
                  <a:srgbClr val="003C71"/>
                </a:solidFill>
              </a:rPr>
              <a:t>dst</a:t>
            </a:r>
            <a:r>
              <a:rPr lang="en-US" sz="1100" dirty="0">
                <a:solidFill>
                  <a:srgbClr val="003C71"/>
                </a:solidFill>
              </a:rPr>
              <a:t>.</a:t>
            </a:r>
          </a:p>
          <a:p>
            <a:pPr marL="0" indent="0">
              <a:spcBef>
                <a:spcPts val="0"/>
              </a:spcBef>
              <a:spcAft>
                <a:spcPts val="400"/>
              </a:spcAft>
              <a:buFont typeface="+mj-lt"/>
              <a:buNone/>
            </a:pPr>
            <a:r>
              <a:rPr lang="en-US" sz="1100" dirty="0">
                <a:solidFill>
                  <a:srgbClr val="003C71"/>
                </a:solidFill>
                <a:latin typeface="+mn-lt"/>
                <a:ea typeface="+mn-ea"/>
                <a:cs typeface="+mn-cs"/>
                <a:sym typeface="Helvetica Neue"/>
              </a:rPr>
              <a:t>- </a:t>
            </a:r>
            <a:r>
              <a:rPr lang="en-US" altLang="zh-CN" sz="1600" dirty="0">
                <a:solidFill>
                  <a:srgbClr val="003C71"/>
                </a:solidFill>
              </a:rPr>
              <a:t>Once </a:t>
            </a:r>
            <a:r>
              <a:rPr lang="en-US" altLang="zh-CN" sz="1600" dirty="0" err="1">
                <a:solidFill>
                  <a:srgbClr val="003C71"/>
                </a:solidFill>
              </a:rPr>
              <a:t>MigTDs</a:t>
            </a:r>
            <a:r>
              <a:rPr lang="en-US" altLang="zh-CN" sz="1600" dirty="0">
                <a:solidFill>
                  <a:srgbClr val="003C71"/>
                </a:solidFill>
              </a:rPr>
              <a:t> finishes the setup, it tells KVM about the status (success or errors). Users may choose to terminate </a:t>
            </a:r>
            <a:r>
              <a:rPr lang="en-US" altLang="zh-CN" sz="1600" dirty="0" err="1">
                <a:solidFill>
                  <a:srgbClr val="003C71"/>
                </a:solidFill>
              </a:rPr>
              <a:t>MigTD</a:t>
            </a:r>
            <a:r>
              <a:rPr lang="en-US" altLang="zh-CN" sz="1600" dirty="0">
                <a:solidFill>
                  <a:srgbClr val="003C71"/>
                </a:solidFill>
              </a:rPr>
              <a:t> after this.</a:t>
            </a:r>
            <a:endParaRPr lang="en-US" sz="1100" dirty="0">
              <a:solidFill>
                <a:srgbClr val="003C71"/>
              </a:solidFill>
              <a:latin typeface="+mn-lt"/>
              <a:ea typeface="+mn-ea"/>
              <a:cs typeface="+mn-cs"/>
              <a:sym typeface="Helvetica Neue"/>
            </a:endParaRPr>
          </a:p>
          <a:p>
            <a:pPr marL="0" marR="0" lvl="0" indent="0" defTabSz="228600" eaLnBrk="1" fontAlgn="auto" latinLnBrk="0" hangingPunct="1">
              <a:lnSpc>
                <a:spcPct val="117999"/>
              </a:lnSpc>
              <a:spcBef>
                <a:spcPts val="0"/>
              </a:spcBef>
              <a:spcAft>
                <a:spcPts val="0"/>
              </a:spcAft>
              <a:buClrTx/>
              <a:buSzTx/>
              <a:buFontTx/>
              <a:buNone/>
              <a:tabLst/>
              <a:defRPr/>
            </a:pPr>
            <a:endParaRPr lang="en-US" sz="1100" dirty="0">
              <a:solidFill>
                <a:srgbClr val="003C71"/>
              </a:solidFill>
            </a:endParaRPr>
          </a:p>
          <a:p>
            <a:endParaRPr lang="zh-CN" altLang="en-US" dirty="0"/>
          </a:p>
        </p:txBody>
      </p:sp>
    </p:spTree>
    <p:extLst>
      <p:ext uri="{BB962C8B-B14F-4D97-AF65-F5344CB8AC3E}">
        <p14:creationId xmlns:p14="http://schemas.microsoft.com/office/powerpoint/2010/main" val="228332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pre-migration phase needs to be done before the migration phase. When the user initiates the migration phase, it checks the pre-migration status and enters the migration phase only when pre-migration reports a status indicating that it is done. </a:t>
            </a:r>
          </a:p>
          <a:p>
            <a:endParaRPr lang="en-US" altLang="zh-CN" dirty="0"/>
          </a:p>
          <a:p>
            <a:r>
              <a:rPr lang="en-US" altLang="zh-CN" dirty="0"/>
              <a:t>TDX module added over 20 new APIs to support the whole migration flow. APIs named with TDH.* are </a:t>
            </a:r>
            <a:r>
              <a:rPr lang="en-US" altLang="zh-CN" dirty="0" err="1"/>
              <a:t>seamcalls</a:t>
            </a:r>
            <a:r>
              <a:rPr lang="en-US" altLang="zh-CN" dirty="0"/>
              <a:t> used by KVM to make a call to TDX module, and APIs named with TDG.* are </a:t>
            </a:r>
            <a:r>
              <a:rPr lang="en-US" altLang="zh-CN" dirty="0" err="1"/>
              <a:t>tdcalls</a:t>
            </a:r>
            <a:r>
              <a:rPr lang="en-US" altLang="zh-CN" dirty="0"/>
              <a:t> used by a TD (i.e. MigTD here) to make a call to the TDX module. APIs named with EXPORT.* are usually used by source side KVM, and API named with IMPORT.* are used by destination side KVM.</a:t>
            </a:r>
          </a:p>
          <a:p>
            <a:endParaRPr lang="en-US" altLang="zh-CN" dirty="0"/>
          </a:p>
          <a:p>
            <a:r>
              <a:rPr lang="en-US" altLang="zh-CN" dirty="0"/>
              <a:t>During pre-migration phase, 4 new APIs could be used:</a:t>
            </a:r>
          </a:p>
          <a:p>
            <a:pPr marL="228600" indent="-228600">
              <a:buAutoNum type="arabicParenR"/>
            </a:pPr>
            <a:r>
              <a:rPr lang="en-US" altLang="zh-CN" dirty="0"/>
              <a:t>TDH.SERVTD.PREBIND (optional): </a:t>
            </a:r>
            <a:r>
              <a:rPr lang="en-US" altLang="zh-CN" dirty="0" err="1"/>
              <a:t>seamcall</a:t>
            </a:r>
            <a:r>
              <a:rPr lang="en-US" altLang="zh-CN" dirty="0"/>
              <a:t> used by KVM to pre-bind a service TD (i.e. MigTD in the migration case) to a user TD. This is used when MigTD hasn’t been launched to run at the time of launching the user TD. A SHA384 hash value of the service TD’s TDINFO_STRUCT is provided to TDX.</a:t>
            </a:r>
          </a:p>
          <a:p>
            <a:pPr marL="228600" indent="-228600">
              <a:buAutoNum type="arabicParenR"/>
            </a:pPr>
            <a:r>
              <a:rPr lang="en-US" altLang="zh-CN" dirty="0"/>
              <a:t>TDH.SERVTD.BIND: </a:t>
            </a:r>
            <a:r>
              <a:rPr lang="en-US" altLang="zh-CN" dirty="0" err="1"/>
              <a:t>seamcall</a:t>
            </a:r>
            <a:r>
              <a:rPr lang="en-US" altLang="zh-CN" dirty="0"/>
              <a:t> used by KVM to bind MigTD to a user TD. It requires that MigTD has been running. The user TD and </a:t>
            </a:r>
            <a:r>
              <a:rPr lang="en-US" altLang="zh-CN" dirty="0" err="1"/>
              <a:t>MigTDs</a:t>
            </a:r>
            <a:r>
              <a:rPr lang="en-US" altLang="zh-CN" dirty="0"/>
              <a:t> are identified by their TDR page addresses passed to the TDX module. On success, a binding handle and the user TD’s UUID is returned to KVM, and they are passed to MigTD and used when accessing to the user TDs metadata (e.g. set a migration key) with the below 2 APIs.</a:t>
            </a:r>
          </a:p>
          <a:p>
            <a:pPr marL="228600" marR="0" lvl="0" indent="-228600" defTabSz="228600" eaLnBrk="1" fontAlgn="auto" latinLnBrk="0" hangingPunct="1">
              <a:lnSpc>
                <a:spcPct val="117999"/>
              </a:lnSpc>
              <a:spcBef>
                <a:spcPts val="0"/>
              </a:spcBef>
              <a:spcAft>
                <a:spcPts val="0"/>
              </a:spcAft>
              <a:buClrTx/>
              <a:buSzTx/>
              <a:buFontTx/>
              <a:buAutoNum type="arabicParenR"/>
              <a:tabLst/>
              <a:defRPr/>
            </a:pPr>
            <a:r>
              <a:rPr lang="en-US" altLang="zh-CN" dirty="0"/>
              <a:t>TDG.SERVTD.RD: </a:t>
            </a:r>
            <a:r>
              <a:rPr lang="en-US" altLang="zh-CN" dirty="0" err="1"/>
              <a:t>tdcall</a:t>
            </a:r>
            <a:r>
              <a:rPr lang="en-US" altLang="zh-CN" dirty="0"/>
              <a:t> used by MigTD to read a metadata field (i.e. control structure field) of a user TD. </a:t>
            </a:r>
            <a:r>
              <a:rPr lang="en-US" altLang="zh-CN" dirty="0" err="1"/>
              <a:t>SrcMigTD</a:t>
            </a:r>
            <a:r>
              <a:rPr lang="en-US" altLang="zh-CN" dirty="0"/>
              <a:t> uses it to read the migration key of the </a:t>
            </a:r>
            <a:r>
              <a:rPr lang="en-US" altLang="zh-CN" dirty="0" err="1"/>
              <a:t>SrcTD</a:t>
            </a:r>
            <a:r>
              <a:rPr lang="en-US" altLang="zh-CN" dirty="0"/>
              <a:t> from the TDX module. A binding handle and the user TD’s UUID are passed to the TDX module. The binding handle contains information to index into the </a:t>
            </a:r>
            <a:r>
              <a:rPr lang="en-US" altLang="zh-CN" dirty="0" err="1"/>
              <a:t>MigTD’s</a:t>
            </a:r>
            <a:r>
              <a:rPr lang="en-US" altLang="zh-CN" dirty="0"/>
              <a:t> binding table to get the binding slot, and the UUID is checked by TDX module by comparing it with the one stored in the binding slot. On a match, the data (i.e. migration key in this case) requested by another parameter (i.e. field identifier) is returned to MigTD.</a:t>
            </a:r>
          </a:p>
          <a:p>
            <a:pPr marL="228600" indent="-228600">
              <a:buAutoNum type="arabicParenR"/>
            </a:pPr>
            <a:r>
              <a:rPr lang="en-US" altLang="zh-CN" dirty="0"/>
              <a:t>TDG.SERVTD.WR: </a:t>
            </a:r>
            <a:r>
              <a:rPr lang="en-US" altLang="zh-CN" dirty="0" err="1"/>
              <a:t>tdcall</a:t>
            </a:r>
            <a:r>
              <a:rPr lang="en-US" altLang="zh-CN" dirty="0"/>
              <a:t> used by a service TD to write a metadata field of a user TD. </a:t>
            </a:r>
            <a:r>
              <a:rPr lang="en-US" altLang="zh-CN" dirty="0" err="1"/>
              <a:t>DstMigTD</a:t>
            </a:r>
            <a:r>
              <a:rPr lang="en-US" altLang="zh-CN" dirty="0"/>
              <a:t> uses it to write the migration key to the TDX module for the </a:t>
            </a:r>
            <a:r>
              <a:rPr lang="en-US" altLang="zh-CN" dirty="0" err="1"/>
              <a:t>DstTD</a:t>
            </a:r>
            <a:r>
              <a:rPr lang="en-US" altLang="zh-CN" dirty="0"/>
              <a:t>. It works in a similar way as TDG.SERVTD.RD, except that it performs a write operation.</a:t>
            </a:r>
          </a:p>
          <a:p>
            <a:pPr marL="0" indent="0">
              <a:buNone/>
            </a:pPr>
            <a:r>
              <a:rPr lang="en-US" altLang="zh-CN" dirty="0"/>
              <a:t>Both 3) and 4) are driven by MigTD, so we won’t see any enabling code related to them in KVM. However, KVM needs to provide the binding info (i.e. the binding handle and user TD’s UUID) to MigTD.</a:t>
            </a:r>
          </a:p>
          <a:p>
            <a:pPr marL="0" indent="0">
              <a:buNone/>
            </a:pPr>
            <a:endParaRPr lang="en-US" altLang="zh-CN" dirty="0"/>
          </a:p>
          <a:p>
            <a:pPr marL="0" indent="0">
              <a:buNone/>
            </a:pPr>
            <a:r>
              <a:rPr lang="en-US" altLang="zh-CN" dirty="0"/>
              <a:t>During the migration phase, the workflow is divided into 4 steps:</a:t>
            </a:r>
          </a:p>
          <a:p>
            <a:pPr marL="228600" indent="-228600">
              <a:buAutoNum type="arabicPeriod"/>
            </a:pPr>
            <a:r>
              <a:rPr lang="en-US" altLang="zh-CN" dirty="0"/>
              <a:t>Migration Setup: this step performs some setup work for migration, e.g. start dirty page logging, create a migration stream from TDX module. Two new APIs are used in this step:</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latin typeface="+mn-lt"/>
                <a:ea typeface="+mn-ea"/>
                <a:cs typeface="+mn-cs"/>
                <a:sym typeface="Helvetica Neue"/>
              </a:rPr>
              <a:t>TDH.MIG.STREAM.CREATE: used by both source and destination KVM to create a migration stream and its control structure in TDX module. Migration stream is a TDX concept, analogous to a “channel” in TDX for later data export and import.</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latin typeface="+mn-lt"/>
                <a:ea typeface="+mn-ea"/>
                <a:cs typeface="+mn-cs"/>
                <a:sym typeface="Helvetica Neue"/>
              </a:rPr>
              <a:t>TDH.EXPORT.BLOCKW: used by source side KVM to block a list of TD private pages for writing, i.e. write-protect private pages.</a:t>
            </a:r>
          </a:p>
          <a:p>
            <a:pPr marL="228600" marR="0" lvl="2" indent="-228600" algn="just" defTabSz="228600" eaLnBrk="1" fontAlgn="auto" latinLnBrk="0" hangingPunct="1">
              <a:lnSpc>
                <a:spcPct val="117999"/>
              </a:lnSpc>
              <a:spcBef>
                <a:spcPts val="0"/>
              </a:spcBef>
              <a:spcAft>
                <a:spcPts val="0"/>
              </a:spcAft>
              <a:buClrTx/>
              <a:buSzTx/>
              <a:buFont typeface="+mj-lt"/>
              <a:buAutoNum type="arabicPeriod" startAt="2"/>
              <a:tabLst/>
              <a:defRPr/>
            </a:pPr>
            <a:r>
              <a:rPr lang="en-US" altLang="zh-CN" sz="1100" dirty="0">
                <a:latin typeface="+mn-lt"/>
                <a:ea typeface="+mn-ea"/>
                <a:cs typeface="+mn-cs"/>
                <a:sym typeface="Helvetica Neue"/>
              </a:rPr>
              <a:t>Migration Start: this step starts to migrate the initial data (i.e. TD-scope immutable states) required before subsequent steps. Two new APIs are used in this step:</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solidFill>
                  <a:srgbClr val="FF0000"/>
                </a:solidFill>
              </a:rPr>
              <a:t>TDH.EXPORT.STATE.IMMUTABLE: used by the source side KVM to start a new export session and exports the TD’s immutable state.</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solidFill>
                  <a:srgbClr val="FF0000"/>
                </a:solidFill>
              </a:rPr>
              <a:t>TDH.IMPORT.STATE.IMMUTABLE used by the destination side KVM to start a new import session and imports the TD’s immutable state.</a:t>
            </a:r>
          </a:p>
          <a:p>
            <a:pPr marL="228600" marR="0" lvl="2" indent="-228600" algn="just" defTabSz="228600" eaLnBrk="1" fontAlgn="auto" latinLnBrk="0" hangingPunct="1">
              <a:lnSpc>
                <a:spcPct val="117999"/>
              </a:lnSpc>
              <a:spcBef>
                <a:spcPts val="0"/>
              </a:spcBef>
              <a:spcAft>
                <a:spcPts val="0"/>
              </a:spcAft>
              <a:buClrTx/>
              <a:buSzTx/>
              <a:buFont typeface="+mj-lt"/>
              <a:buAutoNum type="arabicPeriod" startAt="3"/>
              <a:tabLst/>
              <a:defRPr/>
            </a:pPr>
            <a:r>
              <a:rPr lang="en-US" altLang="zh-CN" sz="1100" dirty="0">
                <a:latin typeface="+mn-lt"/>
                <a:ea typeface="+mn-ea"/>
                <a:cs typeface="+mn-cs"/>
                <a:sym typeface="Helvetica Neue"/>
              </a:rPr>
              <a:t>Memory Save Iterations: this step migrates guest memory pages in iterations. Each iteration goes through the dirty page logs and finds dirty pages to migrate. Seven new APIs are involved in this step:</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latin typeface="+mn-lt"/>
                <a:ea typeface="+mn-ea"/>
                <a:cs typeface="+mn-cs"/>
                <a:sym typeface="Helvetica Neue"/>
              </a:rPr>
              <a:t>TDH.EXPORT.UNBLOCKW: used by the source side KVM to unblock a previously </a:t>
            </a:r>
            <a:r>
              <a:rPr lang="en-US" altLang="zh-CN" sz="1100" dirty="0" err="1">
                <a:latin typeface="+mn-lt"/>
                <a:ea typeface="+mn-ea"/>
                <a:cs typeface="+mn-cs"/>
                <a:sym typeface="Helvetica Neue"/>
              </a:rPr>
              <a:t>blockw</a:t>
            </a:r>
            <a:r>
              <a:rPr lang="en-US" altLang="zh-CN" sz="1100" dirty="0">
                <a:latin typeface="+mn-lt"/>
                <a:ea typeface="+mn-ea"/>
                <a:cs typeface="+mn-cs"/>
                <a:sym typeface="Helvetica Neue"/>
              </a:rPr>
              <a:t>-ed 4KB TD private page when the user TD writes to it. Technically, this </a:t>
            </a:r>
            <a:r>
              <a:rPr lang="en-US" altLang="zh-CN" sz="1100" dirty="0" err="1">
                <a:latin typeface="+mn-lt"/>
                <a:ea typeface="+mn-ea"/>
                <a:cs typeface="+mn-cs"/>
                <a:sym typeface="Helvetica Neue"/>
              </a:rPr>
              <a:t>seamcall</a:t>
            </a:r>
            <a:r>
              <a:rPr lang="en-US" altLang="zh-CN" sz="1100" dirty="0">
                <a:latin typeface="+mn-lt"/>
                <a:ea typeface="+mn-ea"/>
                <a:cs typeface="+mn-cs"/>
                <a:sym typeface="Helvetica Neue"/>
              </a:rPr>
              <a:t> could be used in other steps during the whole migration flow.</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latin typeface="+mn-lt"/>
                <a:ea typeface="+mn-ea"/>
                <a:cs typeface="+mn-cs"/>
                <a:sym typeface="Helvetica Neue"/>
              </a:rPr>
              <a:t>TDH.EXPORT.TRACK: starts a new migration epoch, which will be imported to the destination side. Migration epoch is a TDX concept, and it restricts each specific page to be migrated only once during an epoch. This </a:t>
            </a:r>
            <a:r>
              <a:rPr lang="en-US" altLang="zh-CN" sz="1100" dirty="0" err="1">
                <a:latin typeface="+mn-lt"/>
                <a:ea typeface="+mn-ea"/>
                <a:cs typeface="+mn-cs"/>
                <a:sym typeface="Helvetica Neue"/>
              </a:rPr>
              <a:t>seamcall</a:t>
            </a:r>
            <a:r>
              <a:rPr lang="en-US" altLang="zh-CN" sz="1100" dirty="0">
                <a:latin typeface="+mn-lt"/>
                <a:ea typeface="+mn-ea"/>
                <a:cs typeface="+mn-cs"/>
                <a:sym typeface="Helvetica Neue"/>
              </a:rPr>
              <a:t> is invoked at the beginning of each iteration of memory page migration.</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latin typeface="+mn-lt"/>
                <a:ea typeface="+mn-ea"/>
                <a:cs typeface="+mn-cs"/>
                <a:sym typeface="Helvetica Neue"/>
              </a:rPr>
              <a:t>TDH.IMPORT.TRACK: consumes an epoch received from the source, meaning that a previously imported page can be re-imported from this point.</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solidFill>
                  <a:srgbClr val="FF0000"/>
                </a:solidFill>
              </a:rPr>
              <a:t>TDH.EXPORT.MEM: KVM provides a list of buffers in shared memory to export a list of private pages. The data is encrypted by the TDX module using the migration key. Data integrity of each private page is enforced by a per-page calculated MAC stored in the shared memory. A list of guest-physical addresses (GPAs), in SEPT entry format, corresponds to the list of private pages are also returned to KVM.</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solidFill>
                  <a:srgbClr val="FF0000"/>
                </a:solidFill>
              </a:rPr>
              <a:t>TDH.IMPORT.MEM: KVM provides a list of buffers, which store the encrypted private page data, MACs, GPA lists etc. received from the source, to import a list of private pages.</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solidFill>
                  <a:srgbClr val="FF0000"/>
                </a:solidFill>
              </a:rPr>
              <a:t>TDH.EXPORT.ABORT: aborts an export session and allows the source TD to resume normal operation. If migration abort is performed in post-copy, this </a:t>
            </a:r>
            <a:r>
              <a:rPr lang="en-US" altLang="zh-CN" sz="1100" dirty="0" err="1">
                <a:solidFill>
                  <a:srgbClr val="FF0000"/>
                </a:solidFill>
              </a:rPr>
              <a:t>seamcall</a:t>
            </a:r>
            <a:r>
              <a:rPr lang="en-US" altLang="zh-CN" sz="1100" dirty="0">
                <a:solidFill>
                  <a:srgbClr val="FF0000"/>
                </a:solidFill>
              </a:rPr>
              <a:t> consumes an abort token received from the destination generated by TDH.IMPORT.ABORT there. Since we don’t support post-copy right now, we can skip this part.</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solidFill>
                  <a:srgbClr val="FF0000"/>
                </a:solidFill>
              </a:rPr>
              <a:t>TDH.EXPORT.RESTORE: restores a list of TD private 4KB pages’ Secure EPT entry states after an aborted export session.</a:t>
            </a:r>
          </a:p>
          <a:p>
            <a:pPr marL="228600" marR="0" lvl="2" indent="-228600" algn="just" defTabSz="228600" eaLnBrk="1" fontAlgn="auto" latinLnBrk="0" hangingPunct="1">
              <a:lnSpc>
                <a:spcPct val="117999"/>
              </a:lnSpc>
              <a:spcBef>
                <a:spcPts val="0"/>
              </a:spcBef>
              <a:spcAft>
                <a:spcPts val="0"/>
              </a:spcAft>
              <a:buClrTx/>
              <a:buSzTx/>
              <a:buFont typeface="+mj-lt"/>
              <a:buAutoNum type="arabicPeriod" startAt="4"/>
              <a:tabLst/>
              <a:defRPr/>
            </a:pPr>
            <a:r>
              <a:rPr lang="en-US" altLang="zh-CN" sz="1100" dirty="0">
                <a:latin typeface="+mn-lt"/>
                <a:ea typeface="+mn-ea"/>
                <a:cs typeface="+mn-cs"/>
                <a:sym typeface="Helvetica Neue"/>
              </a:rPr>
              <a:t>Migration Completion: this is commonly known as the “</a:t>
            </a:r>
            <a:r>
              <a:rPr lang="en-US" altLang="zh-CN" sz="1100" dirty="0" err="1">
                <a:latin typeface="+mn-lt"/>
                <a:ea typeface="+mn-ea"/>
                <a:cs typeface="+mn-cs"/>
                <a:sym typeface="Helvetica Neue"/>
              </a:rPr>
              <a:t>stop&amp;copy</a:t>
            </a:r>
            <a:r>
              <a:rPr lang="en-US" altLang="zh-CN" sz="1100" dirty="0">
                <a:latin typeface="+mn-lt"/>
                <a:ea typeface="+mn-ea"/>
                <a:cs typeface="+mn-cs"/>
                <a:sym typeface="Helvetica Neue"/>
              </a:rPr>
              <a:t>” step, where the source TD is paused and the remaining private memory data, </a:t>
            </a:r>
            <a:r>
              <a:rPr lang="en-US" altLang="zh-CN" sz="1100" dirty="0" err="1">
                <a:latin typeface="+mn-lt"/>
                <a:ea typeface="+mn-ea"/>
                <a:cs typeface="+mn-cs"/>
                <a:sym typeface="Helvetica Neue"/>
              </a:rPr>
              <a:t>vcpu</a:t>
            </a:r>
            <a:r>
              <a:rPr lang="en-US" altLang="zh-CN" sz="1100" dirty="0">
                <a:latin typeface="+mn-lt"/>
                <a:ea typeface="+mn-ea"/>
                <a:cs typeface="+mn-cs"/>
                <a:sym typeface="Helvetica Neue"/>
              </a:rPr>
              <a:t>, and virtual device states are migrated. After this step, migration is done and the user TD will resume on the destination machine. Eight new APIs are used in this step:</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latin typeface="+mn-lt"/>
                <a:ea typeface="+mn-ea"/>
                <a:cs typeface="+mn-cs"/>
                <a:sym typeface="Helvetica Neue"/>
              </a:rPr>
              <a:t>TDH.EXPORT.PAUSE:</a:t>
            </a:r>
            <a:r>
              <a:rPr lang="zh-CN" altLang="en-US" sz="1100" dirty="0">
                <a:latin typeface="+mn-lt"/>
                <a:ea typeface="+mn-ea"/>
                <a:cs typeface="+mn-cs"/>
                <a:sym typeface="Helvetica Neue"/>
              </a:rPr>
              <a:t> </a:t>
            </a:r>
            <a:r>
              <a:rPr lang="en-US" altLang="zh-CN" sz="1100" dirty="0">
                <a:latin typeface="+mn-lt"/>
                <a:ea typeface="+mn-ea"/>
                <a:cs typeface="+mn-cs"/>
                <a:sym typeface="Helvetica Neue"/>
              </a:rPr>
              <a:t>used by the source side KVM to start</a:t>
            </a:r>
            <a:r>
              <a:rPr lang="zh-CN" altLang="en-US" sz="1100" dirty="0">
                <a:latin typeface="+mn-lt"/>
                <a:ea typeface="+mn-ea"/>
                <a:cs typeface="+mn-cs"/>
                <a:sym typeface="Helvetica Neue"/>
              </a:rPr>
              <a:t> </a:t>
            </a:r>
            <a:r>
              <a:rPr lang="en-US" altLang="zh-CN" sz="1100" dirty="0">
                <a:latin typeface="+mn-lt"/>
                <a:ea typeface="+mn-ea"/>
                <a:cs typeface="+mn-cs"/>
                <a:sym typeface="Helvetica Neue"/>
              </a:rPr>
              <a:t>the</a:t>
            </a:r>
            <a:r>
              <a:rPr lang="zh-CN" altLang="en-US" sz="1100" dirty="0">
                <a:latin typeface="+mn-lt"/>
                <a:ea typeface="+mn-ea"/>
                <a:cs typeface="+mn-cs"/>
                <a:sym typeface="Helvetica Neue"/>
              </a:rPr>
              <a:t> </a:t>
            </a:r>
            <a:r>
              <a:rPr lang="en-US" altLang="zh-CN" sz="1100" dirty="0">
                <a:latin typeface="+mn-lt"/>
                <a:ea typeface="+mn-ea"/>
                <a:cs typeface="+mn-cs"/>
                <a:sym typeface="Helvetica Neue"/>
              </a:rPr>
              <a:t>migration</a:t>
            </a:r>
            <a:r>
              <a:rPr lang="zh-CN" altLang="en-US" sz="1100" dirty="0">
                <a:latin typeface="+mn-lt"/>
                <a:ea typeface="+mn-ea"/>
                <a:cs typeface="+mn-cs"/>
                <a:sym typeface="Helvetica Neue"/>
              </a:rPr>
              <a:t> </a:t>
            </a:r>
            <a:r>
              <a:rPr lang="en-US" altLang="zh-CN" sz="1100" dirty="0">
                <a:latin typeface="+mn-lt"/>
                <a:ea typeface="+mn-ea"/>
                <a:cs typeface="+mn-cs"/>
                <a:sym typeface="Helvetica Neue"/>
              </a:rPr>
              <a:t>downtime</a:t>
            </a:r>
            <a:r>
              <a:rPr lang="zh-CN" altLang="en-US" sz="1100" dirty="0">
                <a:latin typeface="+mn-lt"/>
                <a:ea typeface="+mn-ea"/>
                <a:cs typeface="+mn-cs"/>
                <a:sym typeface="Helvetica Neue"/>
              </a:rPr>
              <a:t> </a:t>
            </a:r>
            <a:r>
              <a:rPr lang="en-US" altLang="zh-CN" sz="1100" dirty="0">
                <a:latin typeface="+mn-lt"/>
                <a:ea typeface="+mn-ea"/>
                <a:cs typeface="+mn-cs"/>
                <a:sym typeface="Helvetica Neue"/>
              </a:rPr>
              <a:t>period (in TDX) after paused all the vCPUs.</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solidFill>
                  <a:srgbClr val="FF0000"/>
                </a:solidFill>
              </a:rPr>
              <a:t>TDH.EXPORT.STATE.TD: used by the source side KVM to export a paused TD’s TD-scope mutable states.</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solidFill>
                  <a:srgbClr val="FF0000"/>
                </a:solidFill>
                <a:latin typeface="+mn-lt"/>
                <a:ea typeface="+mn-ea"/>
                <a:cs typeface="+mn-cs"/>
                <a:sym typeface="Helvetica Neue"/>
              </a:rPr>
              <a:t>TDH.IMPORT.STATE.TD: used by the destination side KVM to import the TD’s TD-scope mutable states.</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solidFill>
                  <a:srgbClr val="FF0000"/>
                </a:solidFill>
              </a:rPr>
              <a:t>TDH.EXPORT.STATE.VP: used by the source side KVM to export a paused TD’s vCPU mutable states.</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solidFill>
                  <a:srgbClr val="FF0000"/>
                </a:solidFill>
              </a:rPr>
              <a:t>TDH.IMPORT.STATE.VP: used by the destination side KVM to import the TD’s vCPU mutable states.</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solidFill>
                  <a:srgbClr val="FF0000"/>
                </a:solidFill>
              </a:rPr>
              <a:t>TDH.EXPORT.TRACK(in-order-done): same API as in step 3, but with in-order-done flag set, to indicate the in-order (i.e. memory pre-copy, where the source TD is running and private pages need to be migrated in an order enforced by the migration epoch) migration is done, and out-of-order (i.e. post-copy, where the source TD is paused, and private pages can be migrated without the migration epoch requirement) migration can start. We don’t support post-copy at this stage, so nothing is migrated after this </a:t>
            </a:r>
            <a:r>
              <a:rPr lang="en-US" altLang="zh-CN" sz="1100" dirty="0" err="1">
                <a:solidFill>
                  <a:srgbClr val="FF0000"/>
                </a:solidFill>
              </a:rPr>
              <a:t>seamcall</a:t>
            </a:r>
            <a:r>
              <a:rPr lang="en-US" altLang="zh-CN" sz="1100" dirty="0">
                <a:solidFill>
                  <a:srgbClr val="FF0000"/>
                </a:solidFill>
              </a:rPr>
              <a:t>, but this </a:t>
            </a:r>
            <a:r>
              <a:rPr lang="en-US" altLang="zh-CN" sz="1100" dirty="0" err="1">
                <a:solidFill>
                  <a:srgbClr val="FF0000"/>
                </a:solidFill>
              </a:rPr>
              <a:t>seamcall</a:t>
            </a:r>
            <a:r>
              <a:rPr lang="en-US" altLang="zh-CN" sz="1100" dirty="0">
                <a:solidFill>
                  <a:srgbClr val="FF0000"/>
                </a:solidFill>
              </a:rPr>
              <a:t> is required in the workflow for TDX to do some internal maintenance.</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solidFill>
                  <a:srgbClr val="FF0000"/>
                </a:solidFill>
              </a:rPr>
              <a:t>TDH.IMPORT.TRACK(in-order-done): ends the in-order phase on the destination.</a:t>
            </a: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r>
              <a:rPr lang="en-US" altLang="zh-CN" sz="1100" dirty="0">
                <a:solidFill>
                  <a:srgbClr val="FF0000"/>
                </a:solidFill>
              </a:rPr>
              <a:t>TDH.IMPORT.END: ends an import session and allows the important TD to run.</a:t>
            </a:r>
          </a:p>
          <a:p>
            <a:pPr marL="311400" marR="0" lvl="2" indent="0" algn="just" defTabSz="228600" eaLnBrk="1" fontAlgn="auto" latinLnBrk="0" hangingPunct="1">
              <a:lnSpc>
                <a:spcPct val="117999"/>
              </a:lnSpc>
              <a:spcBef>
                <a:spcPts val="0"/>
              </a:spcBef>
              <a:spcAft>
                <a:spcPts val="0"/>
              </a:spcAft>
              <a:buClrTx/>
              <a:buSzTx/>
              <a:buFontTx/>
              <a:buNone/>
              <a:tabLst/>
              <a:defRPr/>
            </a:pPr>
            <a:endParaRPr lang="en-US" altLang="zh-CN" sz="1100" dirty="0">
              <a:solidFill>
                <a:srgbClr val="FF0000"/>
              </a:solidFill>
            </a:endParaRP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endParaRPr lang="en-US" altLang="zh-CN" sz="1100" dirty="0">
              <a:solidFill>
                <a:srgbClr val="FF0000"/>
              </a:solidFill>
            </a:endParaRP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endParaRPr lang="en-US" altLang="zh-CN" sz="1100" dirty="0">
              <a:latin typeface="+mn-lt"/>
              <a:ea typeface="+mn-ea"/>
              <a:cs typeface="+mn-cs"/>
              <a:sym typeface="Helvetica Neue"/>
            </a:endParaRPr>
          </a:p>
          <a:p>
            <a:pPr marL="228600" marR="0" lvl="2" indent="-228600" algn="just" defTabSz="228600" eaLnBrk="1" fontAlgn="auto" latinLnBrk="0" hangingPunct="1">
              <a:lnSpc>
                <a:spcPct val="117999"/>
              </a:lnSpc>
              <a:spcBef>
                <a:spcPts val="0"/>
              </a:spcBef>
              <a:spcAft>
                <a:spcPts val="0"/>
              </a:spcAft>
              <a:buClrTx/>
              <a:buSzTx/>
              <a:buFont typeface="+mj-lt"/>
              <a:buAutoNum type="arabicPeriod" startAt="4"/>
              <a:tabLst/>
              <a:defRPr/>
            </a:pPr>
            <a:endParaRPr lang="en-US" altLang="zh-CN" sz="1100" dirty="0">
              <a:latin typeface="+mn-lt"/>
              <a:ea typeface="+mn-ea"/>
              <a:cs typeface="+mn-cs"/>
              <a:sym typeface="Helvetica Neue"/>
            </a:endParaRPr>
          </a:p>
          <a:p>
            <a:pPr marL="228600" marR="0" lvl="2" indent="-228600" algn="just" defTabSz="228600" eaLnBrk="1" fontAlgn="auto" latinLnBrk="0" hangingPunct="1">
              <a:lnSpc>
                <a:spcPct val="117999"/>
              </a:lnSpc>
              <a:spcBef>
                <a:spcPts val="0"/>
              </a:spcBef>
              <a:spcAft>
                <a:spcPts val="0"/>
              </a:spcAft>
              <a:buClrTx/>
              <a:buSzTx/>
              <a:buFont typeface="+mj-lt"/>
              <a:buAutoNum type="arabicPeriod" startAt="4"/>
              <a:tabLst/>
              <a:defRPr/>
            </a:pPr>
            <a:endParaRPr lang="en-US" altLang="zh-CN" sz="1100" dirty="0">
              <a:latin typeface="+mn-lt"/>
              <a:ea typeface="+mn-ea"/>
              <a:cs typeface="+mn-cs"/>
              <a:sym typeface="Helvetica Neue"/>
            </a:endParaRP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endParaRPr lang="en-US" altLang="zh-CN" sz="1100" dirty="0">
              <a:latin typeface="+mn-lt"/>
              <a:ea typeface="+mn-ea"/>
              <a:cs typeface="+mn-cs"/>
              <a:sym typeface="Helvetica Neue"/>
            </a:endParaRPr>
          </a:p>
          <a:p>
            <a:pPr marL="540000" marR="0" lvl="2" indent="-228600" algn="just" defTabSz="228600" eaLnBrk="1" fontAlgn="auto" latinLnBrk="0" hangingPunct="1">
              <a:lnSpc>
                <a:spcPct val="117999"/>
              </a:lnSpc>
              <a:spcBef>
                <a:spcPts val="0"/>
              </a:spcBef>
              <a:spcAft>
                <a:spcPts val="0"/>
              </a:spcAft>
              <a:buClrTx/>
              <a:buSzTx/>
              <a:buFontTx/>
              <a:buAutoNum type="arabicParenR"/>
              <a:tabLst/>
              <a:defRPr/>
            </a:pPr>
            <a:endParaRPr lang="en-US" altLang="zh-CN" sz="1100" dirty="0">
              <a:latin typeface="+mn-lt"/>
              <a:ea typeface="+mn-ea"/>
              <a:cs typeface="+mn-cs"/>
              <a:sym typeface="Helvetica Neue"/>
            </a:endParaRPr>
          </a:p>
          <a:p>
            <a:pPr marL="0" indent="0">
              <a:buNone/>
            </a:pPr>
            <a:endParaRPr lang="en-US" altLang="zh-CN" dirty="0"/>
          </a:p>
          <a:p>
            <a:pPr marL="0" indent="0">
              <a:buNone/>
            </a:pPr>
            <a:endParaRPr lang="en-US" altLang="zh-CN" dirty="0"/>
          </a:p>
          <a:p>
            <a:pPr marL="0" indent="0">
              <a:buNone/>
            </a:pPr>
            <a:endParaRPr lang="en-US" altLang="zh-CN" dirty="0"/>
          </a:p>
          <a:p>
            <a:pPr marL="228600" indent="-228600">
              <a:buAutoNum type="arabicParenR"/>
            </a:pPr>
            <a:endParaRPr lang="en-US" altLang="zh-CN" dirty="0"/>
          </a:p>
        </p:txBody>
      </p:sp>
    </p:spTree>
    <p:extLst>
      <p:ext uri="{BB962C8B-B14F-4D97-AF65-F5344CB8AC3E}">
        <p14:creationId xmlns:p14="http://schemas.microsoft.com/office/powerpoint/2010/main" val="24056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TDX architecture supports N-to-N binding between user TDs and service TDs, meaning that a user TD can bind multiple service TDs and a service TD can be bound to multiple user TDs. For the MigTD case, we design KVM as below:</a:t>
            </a:r>
          </a:p>
          <a:p>
            <a:pPr marL="228600" indent="-228600">
              <a:buAutoNum type="arabicParenR"/>
            </a:pPr>
            <a:r>
              <a:rPr lang="en-US" altLang="zh-CN" dirty="0"/>
              <a:t>one MigTD can be bound to multiple user TDs (the max number can be obtained from TDX module via TDH.SYS.RD) as there may have multiple user TDs on the same host need to be migratable and they can share one MigTD to do the pre-migration setup; and</a:t>
            </a:r>
          </a:p>
          <a:p>
            <a:pPr marL="228600" indent="-228600">
              <a:buAutoNum type="arabicParenR"/>
            </a:pPr>
            <a:r>
              <a:rPr lang="en-US" altLang="zh-CN" dirty="0"/>
              <a:t>one user TD can be bound to one MigTD only, because the </a:t>
            </a:r>
            <a:r>
              <a:rPr lang="en-US" altLang="zh-CN" dirty="0" err="1"/>
              <a:t>MigTD’s</a:t>
            </a:r>
            <a:r>
              <a:rPr lang="en-US" altLang="zh-CN" dirty="0"/>
              <a:t> job is straightforward and there is no usages that require multiple </a:t>
            </a:r>
            <a:r>
              <a:rPr lang="en-US" altLang="zh-CN" dirty="0" err="1"/>
              <a:t>MigTDs</a:t>
            </a:r>
            <a:r>
              <a:rPr lang="en-US" altLang="zh-CN" dirty="0"/>
              <a:t> to serve one user TD so far. This can simply the KVM part design and implementation.</a:t>
            </a:r>
          </a:p>
          <a:p>
            <a:pPr marL="0" indent="0">
              <a:buNone/>
            </a:pPr>
            <a:endParaRPr lang="en-US" altLang="zh-CN" dirty="0"/>
          </a:p>
          <a:p>
            <a:pPr marL="0" indent="0">
              <a:buNone/>
            </a:pPr>
            <a:r>
              <a:rPr lang="en-US" altLang="zh-CN" dirty="0"/>
              <a:t>Binding MigTD to a user TD requires that MigTD has been running at the time of launching the user TD. To do so, user or the management software provides the process id of MigTD to QEMU/KVM (e.g. through </a:t>
            </a:r>
            <a:r>
              <a:rPr lang="en-US" altLang="zh-CN" dirty="0" err="1"/>
              <a:t>pgrep</a:t>
            </a:r>
            <a:r>
              <a:rPr lang="en-US" altLang="zh-CN" dirty="0"/>
              <a:t> “</a:t>
            </a:r>
            <a:r>
              <a:rPr lang="en-US" altLang="zh-CN" dirty="0" err="1"/>
              <a:t>migtd-src</a:t>
            </a:r>
            <a:r>
              <a:rPr lang="en-US" altLang="zh-CN" dirty="0"/>
              <a:t>”, where “</a:t>
            </a:r>
            <a:r>
              <a:rPr lang="en-US" altLang="zh-CN" dirty="0" err="1"/>
              <a:t>migtd-src</a:t>
            </a:r>
            <a:r>
              <a:rPr lang="en-US" altLang="zh-CN" dirty="0"/>
              <a:t>” is the process name given to the MigTD when launching it), and KVM finds the related structures of MigTD to finish TDH.SERVTD.BIND. If MigTD isn’t running at the time of launching the user TD, pre-binding can be performed, and this requires the user to provide a  SHA384 hash of the service TD’s TDINFO_STRUCT to QEMU/KVM.</a:t>
            </a:r>
          </a:p>
          <a:p>
            <a:pPr marL="0" indent="0">
              <a:buNone/>
            </a:pPr>
            <a:endParaRPr lang="en-US" altLang="zh-CN" dirty="0"/>
          </a:p>
          <a:p>
            <a:pPr marL="0" indent="0">
              <a:buNone/>
            </a:pPr>
            <a:r>
              <a:rPr lang="en-US" altLang="zh-CN" dirty="0"/>
              <a:t>A binding slot (defined by “struct </a:t>
            </a:r>
            <a:r>
              <a:rPr lang="en-US" altLang="zh-CN" dirty="0" err="1"/>
              <a:t>tdx_binding_slot</a:t>
            </a:r>
            <a:r>
              <a:rPr lang="en-US" altLang="zh-CN" dirty="0"/>
              <a:t>”) contains all the info that’s required to support pre-migration. The slot is allocated in the user TD’s KVM control structure (i.e., “struct </a:t>
            </a:r>
            <a:r>
              <a:rPr lang="en-US" altLang="zh-CN" dirty="0" err="1"/>
              <a:t>kvm_tdx</a:t>
            </a:r>
            <a:r>
              <a:rPr lang="en-US" altLang="zh-CN" dirty="0"/>
              <a:t>”) and shared to </a:t>
            </a:r>
            <a:r>
              <a:rPr lang="en-US" altLang="zh-CN" dirty="0" err="1"/>
              <a:t>MigTD’s</a:t>
            </a:r>
            <a:r>
              <a:rPr lang="en-US" altLang="zh-CN" dirty="0"/>
              <a:t> KVM control structure by having a pointer to the slot. Since MigTD supports multiple user TDs to bind, its KVM control structure defines an array of such pointers.  </a:t>
            </a:r>
            <a:endParaRPr lang="zh-CN" altLang="en-US" dirty="0"/>
          </a:p>
        </p:txBody>
      </p:sp>
    </p:spTree>
    <p:extLst>
      <p:ext uri="{BB962C8B-B14F-4D97-AF65-F5344CB8AC3E}">
        <p14:creationId xmlns:p14="http://schemas.microsoft.com/office/powerpoint/2010/main" val="1251588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 binding slot goes through several steps to finish pre-migration, and those steps are enforced by the binding slot’s</a:t>
            </a:r>
            <a:r>
              <a:rPr lang="zh-CN" altLang="en-US" dirty="0"/>
              <a:t> </a:t>
            </a:r>
            <a:r>
              <a:rPr lang="en-US" altLang="zh-CN" dirty="0"/>
              <a:t>state. </a:t>
            </a:r>
          </a:p>
          <a:p>
            <a:pPr marL="171450" indent="-171450">
              <a:buFont typeface="Arial" panose="020B0604020202020204" pitchFamily="34" charset="0"/>
              <a:buChar char="•"/>
            </a:pPr>
            <a:r>
              <a:rPr lang="en-US" altLang="zh-CN" sz="1100" dirty="0">
                <a:latin typeface="+mn-lt"/>
                <a:ea typeface="+mn-ea"/>
                <a:cs typeface="+mn-cs"/>
                <a:sym typeface="Helvetica Neue"/>
              </a:rPr>
              <a:t>INIT: when the slot is created on TD creation, it’s put in Init state, indicating that it is available for binding. </a:t>
            </a:r>
          </a:p>
          <a:p>
            <a:pPr marL="171450" indent="-171450" defTabSz="228600" latinLnBrk="0">
              <a:lnSpc>
                <a:spcPct val="117999"/>
              </a:lnSpc>
              <a:buFont typeface="Arial" panose="020B0604020202020204" pitchFamily="34" charset="0"/>
              <a:buChar char="•"/>
            </a:pPr>
            <a:r>
              <a:rPr lang="en-US" altLang="zh-CN" sz="1100" dirty="0">
                <a:latin typeface="+mn-lt"/>
                <a:ea typeface="+mn-ea"/>
                <a:cs typeface="+mn-cs"/>
                <a:sym typeface="Helvetica Neue"/>
              </a:rPr>
              <a:t>PREBOUND: QEMU requests to do a pre-binding with the user provided hash.</a:t>
            </a:r>
          </a:p>
          <a:p>
            <a:pPr marL="171450" indent="-171450" defTabSz="228600" latinLnBrk="0">
              <a:lnSpc>
                <a:spcPct val="117999"/>
              </a:lnSpc>
              <a:buFont typeface="Arial" panose="020B0604020202020204" pitchFamily="34" charset="0"/>
              <a:buChar char="•"/>
            </a:pPr>
            <a:r>
              <a:rPr lang="en-US" altLang="zh-CN" sz="1100" dirty="0">
                <a:latin typeface="+mn-lt"/>
                <a:ea typeface="+mn-ea"/>
                <a:cs typeface="+mn-cs"/>
                <a:sym typeface="Helvetica Neue"/>
              </a:rPr>
              <a:t>BIND: QEMU requests to do a binding with a running MigTD.</a:t>
            </a:r>
          </a:p>
          <a:p>
            <a:pPr marL="171450" indent="-171450" defTabSz="228600" latinLnBrk="0">
              <a:lnSpc>
                <a:spcPct val="117999"/>
              </a:lnSpc>
              <a:buFont typeface="Arial" panose="020B0604020202020204" pitchFamily="34" charset="0"/>
              <a:buChar char="•"/>
            </a:pPr>
            <a:r>
              <a:rPr lang="en-US" altLang="zh-CN" sz="1100" dirty="0">
                <a:latin typeface="+mn-lt"/>
                <a:ea typeface="+mn-ea"/>
                <a:cs typeface="+mn-cs"/>
                <a:sym typeface="Helvetica Neue"/>
              </a:rPr>
              <a:t>PREMIG_WAIT: user requests to start pre-migration by sending a command to </a:t>
            </a:r>
            <a:r>
              <a:rPr lang="en-US" altLang="zh-CN" sz="1100" dirty="0" err="1">
                <a:latin typeface="+mn-lt"/>
                <a:ea typeface="+mn-ea"/>
                <a:cs typeface="+mn-cs"/>
                <a:sym typeface="Helvetica Neue"/>
              </a:rPr>
              <a:t>qemu</a:t>
            </a:r>
            <a:r>
              <a:rPr lang="en-US" altLang="zh-CN" sz="1100" dirty="0">
                <a:latin typeface="+mn-lt"/>
                <a:ea typeface="+mn-ea"/>
                <a:cs typeface="+mn-cs"/>
                <a:sym typeface="Helvetica Neue"/>
              </a:rPr>
              <a:t>, including the </a:t>
            </a:r>
            <a:r>
              <a:rPr lang="en-US" altLang="zh-CN" sz="1100" dirty="0" err="1">
                <a:latin typeface="+mn-lt"/>
                <a:ea typeface="+mn-ea"/>
                <a:cs typeface="+mn-cs"/>
                <a:sym typeface="Helvetica Neue"/>
              </a:rPr>
              <a:t>vsock</a:t>
            </a:r>
            <a:r>
              <a:rPr lang="en-US" altLang="zh-CN" sz="1100" dirty="0">
                <a:latin typeface="+mn-lt"/>
                <a:ea typeface="+mn-ea"/>
                <a:cs typeface="+mn-cs"/>
                <a:sym typeface="Helvetica Neue"/>
              </a:rPr>
              <a:t> port that MigTD needs to connect. This makes QEMU request KVM to set the slot state to PREMIG_WAIT, indicating that it is waiting for pre-migration to start. MigTD is designed to poll for slots which are in PREMIG_WAIT state.</a:t>
            </a:r>
          </a:p>
          <a:p>
            <a:pPr marL="171450" indent="-171450" defTabSz="228600" latinLnBrk="0">
              <a:lnSpc>
                <a:spcPct val="117999"/>
              </a:lnSpc>
              <a:buFont typeface="Arial" panose="020B0604020202020204" pitchFamily="34" charset="0"/>
              <a:buChar char="•"/>
            </a:pPr>
            <a:r>
              <a:rPr lang="en-US" altLang="zh-CN" sz="1100" dirty="0">
                <a:latin typeface="+mn-lt"/>
                <a:ea typeface="+mn-ea"/>
                <a:cs typeface="+mn-cs"/>
                <a:sym typeface="Helvetica Neue"/>
              </a:rPr>
              <a:t>PREMIG_PROGRESS: once MigTD requests to KVM via TDVMCALL to read the info stored in the slot, the slot is put in this state to indicate it is in progress of pre-migration.</a:t>
            </a:r>
          </a:p>
          <a:p>
            <a:pPr marL="171450" indent="-171450" defTabSz="228600" latinLnBrk="0">
              <a:lnSpc>
                <a:spcPct val="117999"/>
              </a:lnSpc>
              <a:buFont typeface="Arial" panose="020B0604020202020204" pitchFamily="34" charset="0"/>
              <a:buChar char="•"/>
            </a:pPr>
            <a:r>
              <a:rPr lang="en-US" altLang="zh-CN" sz="1100" dirty="0">
                <a:latin typeface="+mn-lt"/>
                <a:ea typeface="+mn-ea"/>
                <a:cs typeface="+mn-cs"/>
                <a:sym typeface="Helvetica Neue"/>
              </a:rPr>
              <a:t>PREMIG_DONE: when MigTD finishes pre-migration, it reports the pre-migration status to KVM. If it is a success, the slot is put in this state, otherwise, it transit to BOUND state, waiting for the user to request to do pre-migration again (e.g. after fixing some network issues). If migration is cancelled, it also goes back to the BOUND state. This allows the user to request to do pre-migration again, e.g. with a new destination MigTD.</a:t>
            </a:r>
          </a:p>
          <a:p>
            <a:endParaRPr lang="en-US" altLang="zh-CN" dirty="0"/>
          </a:p>
          <a:p>
            <a:r>
              <a:rPr lang="en-US" altLang="zh-CN" dirty="0"/>
              <a:t>When MigTD is shutdown, the binding relationship ends, so the slot state is reset to INIT.</a:t>
            </a:r>
          </a:p>
          <a:p>
            <a:endParaRPr lang="en-US" altLang="zh-CN" dirty="0"/>
          </a:p>
        </p:txBody>
      </p:sp>
    </p:spTree>
    <p:extLst>
      <p:ext uri="{BB962C8B-B14F-4D97-AF65-F5344CB8AC3E}">
        <p14:creationId xmlns:p14="http://schemas.microsoft.com/office/powerpoint/2010/main" val="740761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live migration logic is in QEMU, and the </a:t>
            </a:r>
            <a:r>
              <a:rPr lang="en-US" altLang="zh-CN" dirty="0" err="1"/>
              <a:t>seamcalls</a:t>
            </a:r>
            <a:r>
              <a:rPr lang="en-US" altLang="zh-CN" dirty="0"/>
              <a:t> are invoked from KVM. There will frequent communication between QEMU and KVM. A “</a:t>
            </a:r>
            <a:r>
              <a:rPr lang="en-US" altLang="zh-CN" dirty="0" err="1"/>
              <a:t>tdx-mig</a:t>
            </a:r>
            <a:r>
              <a:rPr lang="en-US" altLang="zh-CN" dirty="0"/>
              <a:t>” driver is added to KVM to provide support for the communication. The driver builds communication channels for QEMU to based on the exiting </a:t>
            </a:r>
            <a:r>
              <a:rPr lang="en-US" altLang="zh-CN" dirty="0" err="1"/>
              <a:t>kvm_device</a:t>
            </a:r>
            <a:r>
              <a:rPr lang="en-US" altLang="zh-CN" dirty="0"/>
              <a:t> (more details in later slides).</a:t>
            </a:r>
          </a:p>
          <a:p>
            <a:endParaRPr lang="en-US" altLang="zh-CN" dirty="0"/>
          </a:p>
          <a:p>
            <a:r>
              <a:rPr lang="en-US" altLang="zh-CN" dirty="0"/>
              <a:t>By default, QEMU only has one migration thread to handle the migration data. The migration thread requests the </a:t>
            </a:r>
            <a:r>
              <a:rPr lang="en-US" altLang="zh-CN" dirty="0" err="1"/>
              <a:t>tdx-mig</a:t>
            </a:r>
            <a:r>
              <a:rPr lang="en-US" altLang="zh-CN" dirty="0"/>
              <a:t> driver to create one communication channel. The driver will make a </a:t>
            </a:r>
            <a:r>
              <a:rPr lang="en-US" altLang="zh-CN" dirty="0" err="1"/>
              <a:t>seamcall</a:t>
            </a:r>
            <a:r>
              <a:rPr lang="en-US" altLang="zh-CN" dirty="0"/>
              <a:t> (i.e. TDH.MIG.STREAM.CREATE) to TDX module to create a migration stream inside TDX module, create one </a:t>
            </a:r>
            <a:r>
              <a:rPr lang="en-US" altLang="zh-CN" dirty="0" err="1"/>
              <a:t>kvm_device</a:t>
            </a:r>
            <a:r>
              <a:rPr lang="en-US" altLang="zh-CN" dirty="0"/>
              <a:t> and have the device </a:t>
            </a:r>
            <a:r>
              <a:rPr lang="en-US" altLang="zh-CN" dirty="0" err="1"/>
              <a:t>fd</a:t>
            </a:r>
            <a:r>
              <a:rPr lang="en-US" altLang="zh-CN" dirty="0"/>
              <a:t> returned to the migration thread. During the migration phase, the migration thread performs </a:t>
            </a:r>
            <a:r>
              <a:rPr lang="en-US" altLang="zh-CN" dirty="0" err="1"/>
              <a:t>ioctls</a:t>
            </a:r>
            <a:r>
              <a:rPr lang="en-US" altLang="zh-CN" dirty="0"/>
              <a:t> on the </a:t>
            </a:r>
            <a:r>
              <a:rPr lang="en-US" altLang="zh-CN" dirty="0" err="1"/>
              <a:t>fd</a:t>
            </a:r>
            <a:r>
              <a:rPr lang="en-US" altLang="zh-CN" dirty="0"/>
              <a:t> to send commands to the driver, e.g. export a private page at GPA 123, then the driver translates the command into the </a:t>
            </a:r>
            <a:r>
              <a:rPr lang="en-US" altLang="zh-CN" dirty="0" err="1"/>
              <a:t>seamcall</a:t>
            </a:r>
            <a:r>
              <a:rPr lang="en-US" altLang="zh-CN" dirty="0"/>
              <a:t> (i.e. TDH.EXPORT.MEM) to get the page from </a:t>
            </a:r>
            <a:r>
              <a:rPr lang="en-US" altLang="zh-CN" dirty="0" err="1"/>
              <a:t>tdx</a:t>
            </a:r>
            <a:r>
              <a:rPr lang="en-US" altLang="zh-CN" dirty="0"/>
              <a:t> module. </a:t>
            </a:r>
          </a:p>
          <a:p>
            <a:endParaRPr lang="en-US" altLang="zh-CN" dirty="0"/>
          </a:p>
          <a:p>
            <a:r>
              <a:rPr lang="en-US" altLang="zh-CN" dirty="0"/>
              <a:t>Another important part of the communication channel is the data plane, which is built using shared memory. The memory is allocated by the driver per channel (i.e. per </a:t>
            </a:r>
            <a:r>
              <a:rPr lang="en-US" altLang="zh-CN" dirty="0" err="1"/>
              <a:t>kvm_device</a:t>
            </a:r>
            <a:r>
              <a:rPr lang="en-US" altLang="zh-CN" dirty="0"/>
              <a:t>) and shared to the migration thread to map. The memory is also passed along with the </a:t>
            </a:r>
            <a:r>
              <a:rPr lang="en-US" altLang="zh-CN" dirty="0" err="1"/>
              <a:t>seamcalls</a:t>
            </a:r>
            <a:r>
              <a:rPr lang="en-US" altLang="zh-CN" dirty="0"/>
              <a:t> to the TDX module to load the TD states (private memory data, </a:t>
            </a:r>
            <a:r>
              <a:rPr lang="en-US" altLang="zh-CN" dirty="0" err="1"/>
              <a:t>vcpu</a:t>
            </a:r>
            <a:r>
              <a:rPr lang="en-US" altLang="zh-CN" dirty="0"/>
              <a:t> states etc.). On the source side, once the export </a:t>
            </a:r>
            <a:r>
              <a:rPr lang="en-US" altLang="zh-CN" dirty="0" err="1"/>
              <a:t>seamcall</a:t>
            </a:r>
            <a:r>
              <a:rPr lang="en-US" altLang="zh-CN" dirty="0"/>
              <a:t> is done, the data is in the shared memory directly accessible to the </a:t>
            </a:r>
            <a:r>
              <a:rPr lang="en-US" altLang="zh-CN" dirty="0" err="1"/>
              <a:t>userspace</a:t>
            </a:r>
            <a:r>
              <a:rPr lang="en-US" altLang="zh-CN" dirty="0"/>
              <a:t> migration thread to send. On the destination side, the migration threads loads data into the shared memory directly from the network, and the memory is passed to the TDX module via the IMPORT </a:t>
            </a:r>
            <a:r>
              <a:rPr lang="en-US" altLang="zh-CN" dirty="0" err="1"/>
              <a:t>seamcalls</a:t>
            </a:r>
            <a:r>
              <a:rPr lang="en-US" altLang="zh-CN" dirty="0"/>
              <a:t>. We have some optimizations of using the shared memory on the destination and will be introduced in the next slide.</a:t>
            </a:r>
          </a:p>
          <a:p>
            <a:endParaRPr lang="en-US" altLang="zh-CN" dirty="0"/>
          </a:p>
          <a:p>
            <a:r>
              <a:rPr lang="en-US" altLang="zh-CN" dirty="0"/>
              <a:t>With the </a:t>
            </a:r>
            <a:r>
              <a:rPr lang="en-US" altLang="zh-CN" dirty="0" err="1"/>
              <a:t>multifd</a:t>
            </a:r>
            <a:r>
              <a:rPr lang="en-US" altLang="zh-CN" dirty="0"/>
              <a:t> feature enabled, QEMU creates multiple IO threads to handle migration data in parallel. In this case, each IO thread requests the driver to create a communication channel, and those threads can request the driver to export/import states in parallel.</a:t>
            </a:r>
          </a:p>
        </p:txBody>
      </p:sp>
    </p:spTree>
    <p:extLst>
      <p:ext uri="{BB962C8B-B14F-4D97-AF65-F5344CB8AC3E}">
        <p14:creationId xmlns:p14="http://schemas.microsoft.com/office/powerpoint/2010/main" val="78450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Memory import on the destination is a bit special, as the TDX architecture supports two types of memory import, configurable via parameters of TDH.IMPORT.MEM:</a:t>
            </a:r>
          </a:p>
          <a:p>
            <a:pPr>
              <a:spcBef>
                <a:spcPts val="0"/>
              </a:spcBef>
              <a:spcAft>
                <a:spcPts val="400"/>
              </a:spcAft>
            </a:pPr>
            <a:r>
              <a:rPr lang="en-US" altLang="zh-CN" sz="1100" dirty="0">
                <a:solidFill>
                  <a:srgbClr val="003C71"/>
                </a:solidFill>
              </a:rPr>
              <a:t>* In-place Import: Pages imported to TDX module become TD private pages. This is used for the first time when a private page gets imported.</a:t>
            </a:r>
          </a:p>
          <a:p>
            <a:pPr>
              <a:spcBef>
                <a:spcPts val="0"/>
              </a:spcBef>
              <a:spcAft>
                <a:spcPts val="400"/>
              </a:spcAft>
            </a:pPr>
            <a:r>
              <a:rPr lang="en-US" altLang="zh-CN" sz="1100" dirty="0">
                <a:solidFill>
                  <a:srgbClr val="003C71"/>
                </a:solidFill>
              </a:rPr>
              <a:t>* Non-in-place Import: Data in pages imported to TDX module are copied to TD private pages. This is used when a private page is re-imported.</a:t>
            </a:r>
          </a:p>
          <a:p>
            <a:pPr>
              <a:spcBef>
                <a:spcPts val="0"/>
              </a:spcBef>
              <a:spcAft>
                <a:spcPts val="400"/>
              </a:spcAft>
            </a:pPr>
            <a:endParaRPr lang="en-US" altLang="zh-CN" sz="1100" dirty="0">
              <a:solidFill>
                <a:srgbClr val="003C71"/>
              </a:solidFill>
            </a:endParaRPr>
          </a:p>
          <a:p>
            <a:pPr>
              <a:spcBef>
                <a:spcPts val="0"/>
              </a:spcBef>
              <a:spcAft>
                <a:spcPts val="400"/>
              </a:spcAft>
            </a:pPr>
            <a:r>
              <a:rPr lang="en-US" altLang="zh-CN" sz="1100" dirty="0">
                <a:solidFill>
                  <a:srgbClr val="003C71"/>
                </a:solidFill>
              </a:rPr>
              <a:t>To facilitate in-place import and increases the migration performance, two things are done before memory import:</a:t>
            </a:r>
          </a:p>
          <a:p>
            <a:pPr marL="342900" indent="-342900">
              <a:spcBef>
                <a:spcPts val="0"/>
              </a:spcBef>
              <a:spcAft>
                <a:spcPts val="400"/>
              </a:spcAft>
              <a:buFont typeface="+mj-lt"/>
              <a:buAutoNum type="arabicPeriod"/>
            </a:pPr>
            <a:r>
              <a:rPr lang="en-US" altLang="zh-CN" sz="1400" dirty="0">
                <a:solidFill>
                  <a:srgbClr val="003C71"/>
                </a:solidFill>
              </a:rPr>
              <a:t>When booting the destination side QEMU, the private </a:t>
            </a:r>
            <a:r>
              <a:rPr lang="en-US" altLang="zh-CN" sz="1400" dirty="0" err="1">
                <a:solidFill>
                  <a:srgbClr val="003C71"/>
                </a:solidFill>
              </a:rPr>
              <a:t>fd</a:t>
            </a:r>
            <a:r>
              <a:rPr lang="en-US" altLang="zh-CN" sz="1400" dirty="0">
                <a:solidFill>
                  <a:srgbClr val="003C71"/>
                </a:solidFill>
              </a:rPr>
              <a:t>-based memory are mapped by QEMU, and the mapped memory are pre-allocated. </a:t>
            </a:r>
          </a:p>
          <a:p>
            <a:pPr marL="342900" indent="-342900">
              <a:spcBef>
                <a:spcPts val="0"/>
              </a:spcBef>
              <a:spcAft>
                <a:spcPts val="400"/>
              </a:spcAft>
              <a:buFont typeface="+mj-lt"/>
              <a:buAutoNum type="arabicPeriod"/>
            </a:pPr>
            <a:r>
              <a:rPr lang="en-US" altLang="zh-CN" sz="1400" dirty="0">
                <a:solidFill>
                  <a:srgbClr val="003C71"/>
                </a:solidFill>
              </a:rPr>
              <a:t>After TD’s immutable states are imported, KVM pre-allocates all the secure EPT tables, except leaf entries, for the destination TD.</a:t>
            </a:r>
          </a:p>
          <a:p>
            <a:pPr marL="0" indent="0">
              <a:spcBef>
                <a:spcPts val="0"/>
              </a:spcBef>
              <a:spcAft>
                <a:spcPts val="400"/>
              </a:spcAft>
              <a:buFont typeface="+mj-lt"/>
              <a:buNone/>
            </a:pPr>
            <a:endParaRPr lang="en-US" altLang="zh-CN" sz="1400" dirty="0">
              <a:solidFill>
                <a:srgbClr val="003C71"/>
              </a:solidFill>
            </a:endParaRPr>
          </a:p>
          <a:p>
            <a:pPr marL="0" indent="0">
              <a:spcBef>
                <a:spcPts val="0"/>
              </a:spcBef>
              <a:spcAft>
                <a:spcPts val="400"/>
              </a:spcAft>
              <a:buFont typeface="+mj-lt"/>
              <a:buNone/>
            </a:pPr>
            <a:r>
              <a:rPr lang="en-US" altLang="zh-CN" sz="1400" dirty="0">
                <a:solidFill>
                  <a:srgbClr val="003C71"/>
                </a:solidFill>
              </a:rPr>
              <a:t>When migration data of a private page is received from network, the migration thread check if this page is the first time imported:</a:t>
            </a:r>
          </a:p>
          <a:p>
            <a:pPr marL="0" indent="0">
              <a:spcBef>
                <a:spcPts val="0"/>
              </a:spcBef>
              <a:spcAft>
                <a:spcPts val="400"/>
              </a:spcAft>
              <a:buFont typeface="+mj-lt"/>
              <a:buNone/>
            </a:pPr>
            <a:r>
              <a:rPr lang="en-US" altLang="zh-CN" sz="1400" dirty="0">
                <a:solidFill>
                  <a:srgbClr val="003C71"/>
                </a:solidFill>
              </a:rPr>
              <a:t> - if yes, put the data into the corresponding QEMU mapped page, and send a request to the </a:t>
            </a:r>
            <a:r>
              <a:rPr lang="en-US" altLang="zh-CN" sz="1400" dirty="0" err="1">
                <a:solidFill>
                  <a:srgbClr val="003C71"/>
                </a:solidFill>
              </a:rPr>
              <a:t>tdx-mig</a:t>
            </a:r>
            <a:r>
              <a:rPr lang="en-US" altLang="zh-CN" sz="1400" dirty="0">
                <a:solidFill>
                  <a:srgbClr val="003C71"/>
                </a:solidFill>
              </a:rPr>
              <a:t> driver to do in-place import of this QEMU page. This page then becomes the TD private page pointed by the leaf entry in the sept table.</a:t>
            </a:r>
          </a:p>
          <a:p>
            <a:pPr marL="0" indent="0">
              <a:spcBef>
                <a:spcPts val="0"/>
              </a:spcBef>
              <a:spcAft>
                <a:spcPts val="400"/>
              </a:spcAft>
              <a:buFont typeface="+mj-lt"/>
              <a:buNone/>
            </a:pPr>
            <a:r>
              <a:rPr lang="en-US" altLang="zh-CN" sz="1400" dirty="0">
                <a:solidFill>
                  <a:srgbClr val="003C71"/>
                </a:solidFill>
              </a:rPr>
              <a:t>-  If no, put the data into the shared memory, and send a request to the </a:t>
            </a:r>
            <a:r>
              <a:rPr lang="en-US" altLang="zh-CN" sz="1400" dirty="0" err="1">
                <a:solidFill>
                  <a:srgbClr val="003C71"/>
                </a:solidFill>
              </a:rPr>
              <a:t>tdx-mig</a:t>
            </a:r>
            <a:r>
              <a:rPr lang="en-US" altLang="zh-CN" sz="1400" dirty="0">
                <a:solidFill>
                  <a:srgbClr val="003C71"/>
                </a:solidFill>
              </a:rPr>
              <a:t> driver to do non-in-place import. TDX module will copy the data (with decryption etc.) into the corresponding TD private page that has been set up in SEPT when the page was first time imported.</a:t>
            </a:r>
          </a:p>
          <a:p>
            <a:pPr marL="0" lvl="1" indent="0">
              <a:spcBef>
                <a:spcPts val="0"/>
              </a:spcBef>
              <a:spcAft>
                <a:spcPts val="400"/>
              </a:spcAft>
              <a:buFont typeface="+mj-lt"/>
              <a:buNone/>
            </a:pPr>
            <a:endParaRPr lang="en-US" altLang="zh-CN" sz="1400" dirty="0">
              <a:solidFill>
                <a:srgbClr val="003C71"/>
              </a:solidFill>
            </a:endParaRPr>
          </a:p>
          <a:p>
            <a:pPr marL="0" lvl="1" indent="0">
              <a:spcBef>
                <a:spcPts val="0"/>
              </a:spcBef>
              <a:spcAft>
                <a:spcPts val="400"/>
              </a:spcAft>
              <a:buFont typeface="+mj-lt"/>
              <a:buNone/>
            </a:pPr>
            <a:r>
              <a:rPr lang="en-US" altLang="zh-CN" sz="1400" dirty="0">
                <a:solidFill>
                  <a:srgbClr val="003C71"/>
                </a:solidFill>
              </a:rPr>
              <a:t>When migration is done, un-map the private memory from QEMU and set the private </a:t>
            </a:r>
            <a:r>
              <a:rPr lang="en-US" altLang="zh-CN" sz="1400" dirty="0" err="1">
                <a:solidFill>
                  <a:srgbClr val="003C71"/>
                </a:solidFill>
              </a:rPr>
              <a:t>fd</a:t>
            </a:r>
            <a:r>
              <a:rPr lang="en-US" altLang="zh-CN" sz="1400" dirty="0">
                <a:solidFill>
                  <a:srgbClr val="003C71"/>
                </a:solidFill>
              </a:rPr>
              <a:t> to be inaccessible before the TD resume to run.</a:t>
            </a:r>
          </a:p>
          <a:p>
            <a:pPr>
              <a:spcBef>
                <a:spcPts val="0"/>
              </a:spcBef>
              <a:spcAft>
                <a:spcPts val="400"/>
              </a:spcAft>
            </a:pPr>
            <a:endParaRPr lang="en-US" altLang="zh-CN" sz="1100" dirty="0">
              <a:solidFill>
                <a:srgbClr val="003C71"/>
              </a:solidFill>
            </a:endParaRPr>
          </a:p>
          <a:p>
            <a:pPr>
              <a:spcBef>
                <a:spcPts val="0"/>
              </a:spcBef>
              <a:spcAft>
                <a:spcPts val="400"/>
              </a:spcAft>
            </a:pPr>
            <a:endParaRPr lang="en-US" altLang="zh-CN" sz="1100" dirty="0">
              <a:solidFill>
                <a:srgbClr val="003C71"/>
              </a:solidFill>
            </a:endParaRPr>
          </a:p>
          <a:p>
            <a:pPr>
              <a:spcBef>
                <a:spcPts val="0"/>
              </a:spcBef>
              <a:spcAft>
                <a:spcPts val="400"/>
              </a:spcAft>
            </a:pPr>
            <a:endParaRPr lang="en-US" altLang="zh-CN" sz="1100" dirty="0">
              <a:solidFill>
                <a:srgbClr val="003C71"/>
              </a:solidFill>
            </a:endParaRPr>
          </a:p>
          <a:p>
            <a:endParaRPr lang="zh-CN" altLang="en-US" dirty="0"/>
          </a:p>
        </p:txBody>
      </p:sp>
    </p:spTree>
    <p:extLst>
      <p:ext uri="{BB962C8B-B14F-4D97-AF65-F5344CB8AC3E}">
        <p14:creationId xmlns:p14="http://schemas.microsoft.com/office/powerpoint/2010/main" val="3906655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dirty="0"/>
              <a:t>75 </a:t>
            </a:r>
            <a:r>
              <a:rPr lang="en-US" dirty="0" err="1"/>
              <a:t>pt</a:t>
            </a:r>
            <a:r>
              <a:rPr lang="en-US" dirty="0"/>
              <a:t> Intel Clear Light</a:t>
            </a:r>
            <a:endParaRPr dirty="0"/>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796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r>
              <a:rPr lang="en-US" altLang="zh-CN"/>
              <a:t>Click icon to add picture</a:t>
            </a:r>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ltLang="zh-CN"/>
              <a:t>Click to edit Master text styles</a:t>
            </a:r>
          </a:p>
        </p:txBody>
      </p:sp>
    </p:spTree>
    <p:extLst>
      <p:ext uri="{BB962C8B-B14F-4D97-AF65-F5344CB8AC3E}">
        <p14:creationId xmlns:p14="http://schemas.microsoft.com/office/powerpoint/2010/main" val="305787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r>
              <a:rPr lang="en-US" altLang="zh-CN"/>
              <a:t>Click icon to add picture</a:t>
            </a:r>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2"/>
                </a:solidFill>
              </a:defRPr>
            </a:lvl1pPr>
          </a:lstStyle>
          <a:p>
            <a:r>
              <a:rPr lang="en-US" dirty="0"/>
              <a:t>Full page Image, Delete Title if Necessary</a:t>
            </a:r>
          </a:p>
        </p:txBody>
      </p:sp>
    </p:spTree>
    <p:extLst>
      <p:ext uri="{BB962C8B-B14F-4D97-AF65-F5344CB8AC3E}">
        <p14:creationId xmlns:p14="http://schemas.microsoft.com/office/powerpoint/2010/main" val="49856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rgbClr val="525252"/>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r>
              <a:rPr lang="en-US" altLang="zh-CN"/>
              <a:t>Click to edit Master text styles</a:t>
            </a:r>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ltLang="zh-CN"/>
              <a:t>Click to edit Master text styles</a:t>
            </a:r>
          </a:p>
        </p:txBody>
      </p:sp>
    </p:spTree>
    <p:extLst>
      <p:ext uri="{BB962C8B-B14F-4D97-AF65-F5344CB8AC3E}">
        <p14:creationId xmlns:p14="http://schemas.microsoft.com/office/powerpoint/2010/main" val="29851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bg1"/>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r>
              <a:rPr lang="en-US" altLang="zh-CN"/>
              <a:t>Click to edit Master text styles</a:t>
            </a:r>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ltLang="zh-CN"/>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6599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rgbClr val="525252"/>
                </a:solidFill>
              </a:defRPr>
            </a:lvl1pPr>
          </a:lstStyle>
          <a:p>
            <a:r>
              <a:rPr lang="en-US" dirty="0"/>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ltLang="zh-CN"/>
              <a:t>Click to edit Master text styles</a:t>
            </a:r>
          </a:p>
        </p:txBody>
      </p:sp>
    </p:spTree>
    <p:extLst>
      <p:ext uri="{BB962C8B-B14F-4D97-AF65-F5344CB8AC3E}">
        <p14:creationId xmlns:p14="http://schemas.microsoft.com/office/powerpoint/2010/main" val="16606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bg1"/>
                </a:solidFill>
              </a:defRPr>
            </a:lvl1pPr>
          </a:lstStyle>
          <a:p>
            <a:r>
              <a:rPr lang="en-US" dirty="0"/>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ltLang="zh-CN"/>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111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bg1"/>
                </a:solidFill>
              </a:defRPr>
            </a:lvl1pPr>
          </a:lstStyle>
          <a:p>
            <a:r>
              <a:rPr lang="en-US" dirty="0"/>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ltLang="zh-CN"/>
              <a:t>Click to edit Master text styles</a:t>
            </a:r>
          </a:p>
        </p:txBody>
      </p:sp>
    </p:spTree>
    <p:extLst>
      <p:ext uri="{BB962C8B-B14F-4D97-AF65-F5344CB8AC3E}">
        <p14:creationId xmlns:p14="http://schemas.microsoft.com/office/powerpoint/2010/main" val="106913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ltLang="zh-CN"/>
              <a:t>Click to edit Master text styles</a:t>
            </a:r>
          </a:p>
        </p:txBody>
      </p:sp>
    </p:spTree>
    <p:extLst>
      <p:ext uri="{BB962C8B-B14F-4D97-AF65-F5344CB8AC3E}">
        <p14:creationId xmlns:p14="http://schemas.microsoft.com/office/powerpoint/2010/main" val="29294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ltLang="zh-CN"/>
              <a:t>Click to edit Master text styles</a:t>
            </a:r>
          </a:p>
        </p:txBody>
      </p:sp>
    </p:spTree>
    <p:extLst>
      <p:ext uri="{BB962C8B-B14F-4D97-AF65-F5344CB8AC3E}">
        <p14:creationId xmlns:p14="http://schemas.microsoft.com/office/powerpoint/2010/main" val="120631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ltLang="zh-CN"/>
              <a:t>Click to edit Master text styles</a:t>
            </a:r>
          </a:p>
        </p:txBody>
      </p:sp>
    </p:spTree>
    <p:extLst>
      <p:ext uri="{BB962C8B-B14F-4D97-AF65-F5344CB8AC3E}">
        <p14:creationId xmlns:p14="http://schemas.microsoft.com/office/powerpoint/2010/main" val="8480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dirty="0"/>
              <a:t>75 </a:t>
            </a:r>
            <a:r>
              <a:rPr lang="en-US" dirty="0" err="1"/>
              <a:t>pt</a:t>
            </a:r>
            <a:r>
              <a:rPr lang="en-US" dirty="0"/>
              <a:t> Intel Clear Light</a:t>
            </a:r>
            <a:endParaRPr dirty="0"/>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8500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2"/>
                </a:solidFill>
              </a:defRPr>
            </a:lvl1pPr>
          </a:lstStyle>
          <a:p>
            <a:r>
              <a:rPr lang="en-US" dirty="0"/>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ltLang="zh-CN"/>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294966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ltLang="zh-CN"/>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2139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ltLang="zh-CN"/>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27547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68099596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accent1"/>
                </a:solidFill>
              </a:defRPr>
            </a:lvl1pPr>
          </a:lstStyle>
          <a:p>
            <a:r>
              <a:rPr lang="en-US" dirty="0"/>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111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bg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403765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bg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31637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0083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rgbClr val="525252"/>
                </a:solidFill>
              </a:defRPr>
            </a:lvl1pPr>
          </a:lstStyle>
          <a:p>
            <a:r>
              <a:rPr lang="en-US" dirty="0"/>
              <a:t>75 </a:t>
            </a:r>
            <a:r>
              <a:rPr lang="en-US" dirty="0" err="1"/>
              <a:t>pt</a:t>
            </a:r>
            <a:r>
              <a:rPr lang="en-US" dirty="0"/>
              <a:t> Intel Clear</a:t>
            </a:r>
            <a:endParaRPr dirty="0"/>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367237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Tree>
    <p:extLst>
      <p:ext uri="{BB962C8B-B14F-4D97-AF65-F5344CB8AC3E}">
        <p14:creationId xmlns:p14="http://schemas.microsoft.com/office/powerpoint/2010/main" val="25547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Tree>
    <p:extLst>
      <p:ext uri="{BB962C8B-B14F-4D97-AF65-F5344CB8AC3E}">
        <p14:creationId xmlns:p14="http://schemas.microsoft.com/office/powerpoint/2010/main" val="36832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ltLang="zh-CN"/>
              <a:t>Click to edit Master text styles</a:t>
            </a:r>
          </a:p>
        </p:txBody>
      </p:sp>
    </p:spTree>
    <p:extLst>
      <p:ext uri="{BB962C8B-B14F-4D97-AF65-F5344CB8AC3E}">
        <p14:creationId xmlns:p14="http://schemas.microsoft.com/office/powerpoint/2010/main" val="19069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ltLang="zh-CN"/>
              <a:t>Click to edit Master text styles</a:t>
            </a:r>
          </a:p>
        </p:txBody>
      </p:sp>
    </p:spTree>
    <p:extLst>
      <p:ext uri="{BB962C8B-B14F-4D97-AF65-F5344CB8AC3E}">
        <p14:creationId xmlns:p14="http://schemas.microsoft.com/office/powerpoint/2010/main" val="10119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Tree>
    <p:extLst>
      <p:ext uri="{BB962C8B-B14F-4D97-AF65-F5344CB8AC3E}">
        <p14:creationId xmlns:p14="http://schemas.microsoft.com/office/powerpoint/2010/main" val="13932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dirty="0"/>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dirty="0"/>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r>
              <a:rPr lang="en-US" altLang="zh-CN"/>
              <a:t>Click icon to add picture</a:t>
            </a:r>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r>
              <a:rPr lang="en-US" altLang="zh-CN"/>
              <a:t>Click icon to add picture</a:t>
            </a:r>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ltLang="zh-CN"/>
              <a:t>Click to edit Master text styles</a:t>
            </a:r>
          </a:p>
        </p:txBody>
      </p:sp>
    </p:spTree>
    <p:extLst>
      <p:ext uri="{BB962C8B-B14F-4D97-AF65-F5344CB8AC3E}">
        <p14:creationId xmlns:p14="http://schemas.microsoft.com/office/powerpoint/2010/main" val="6105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rPr lang="en-US" dirty="0"/>
              <a:t>Body copy Intel clear light 28 point</a:t>
            </a:r>
          </a:p>
          <a:p>
            <a:pPr lvl="1"/>
            <a:r>
              <a:rPr lang="en-US" dirty="0"/>
              <a:t>Sub Bullet one 24 point</a:t>
            </a:r>
          </a:p>
          <a:p>
            <a:pPr lvl="2"/>
            <a:r>
              <a:rPr lang="en-US" dirty="0"/>
              <a:t>Sub Bullet two 20 point</a:t>
            </a:r>
          </a:p>
          <a:p>
            <a:pPr lvl="3"/>
            <a:r>
              <a:rPr lang="en-US" dirty="0"/>
              <a:t>Sub Bullet three 18 point</a:t>
            </a:r>
          </a:p>
          <a:p>
            <a:pPr lvl="4"/>
            <a:r>
              <a:rPr lang="en-US" dirty="0"/>
              <a:t>Sub Bullet four 16 point</a:t>
            </a:r>
            <a:br>
              <a:rPr lang="en-US" dirty="0"/>
            </a:br>
            <a:endParaRPr lang="en-US" dirty="0"/>
          </a:p>
          <a:p>
            <a:pPr lvl="2"/>
            <a:endParaRPr dirty="0"/>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r>
              <a:rPr lang="en-US" dirty="0"/>
              <a:t>40pt Intel Clear Light Text Goes Here</a:t>
            </a:r>
            <a:endParaRPr dirty="0"/>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2"/>
                </a:solidFill>
              </a:rPr>
              <a:t>Intel Confidential</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2"/>
                </a:solidFill>
              </a:rPr>
              <a:t>Department or Event Name</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bg2"/>
              </a:solidFill>
              <a:effectLst/>
              <a:uFillTx/>
              <a:latin typeface="+mn-lt"/>
              <a:ea typeface="+mn-ea"/>
              <a:cs typeface="+mn-cs"/>
              <a:sym typeface="Helvetica Neue"/>
            </a:endParaRPr>
          </a:p>
        </p:txBody>
      </p:sp>
    </p:spTree>
  </p:cSld>
  <p:clrMap bg1="lt1" tx1="dk1" bg2="lt2" tx2="dk2" accent1="accent1" accent2="accent2" accent3="accent3" accent4="accent4" accent5="accent5" accent6="accent6" hlink="hlink" folHlink="folHlink"/>
  <p:sldLayoutIdLst>
    <p:sldLayoutId id="2147483719" r:id="rId1"/>
    <p:sldLayoutId id="2147483767" r:id="rId2"/>
    <p:sldLayoutId id="2147483766" r:id="rId3"/>
    <p:sldLayoutId id="2147483756" r:id="rId4"/>
    <p:sldLayoutId id="2147483759" r:id="rId5"/>
    <p:sldLayoutId id="2147483755" r:id="rId6"/>
    <p:sldLayoutId id="2147483722" r:id="rId7"/>
    <p:sldLayoutId id="2147483778" r:id="rId8"/>
    <p:sldLayoutId id="2147483724" r:id="rId9"/>
    <p:sldLayoutId id="2147483751" r:id="rId10"/>
    <p:sldLayoutId id="2147483730" r:id="rId11"/>
    <p:sldLayoutId id="2147483754" r:id="rId12"/>
    <p:sldLayoutId id="2147483761" r:id="rId13"/>
    <p:sldLayoutId id="2147483749" r:id="rId14"/>
    <p:sldLayoutId id="2147483746" r:id="rId15"/>
    <p:sldLayoutId id="2147483747" r:id="rId16"/>
    <p:sldLayoutId id="2147483769" r:id="rId17"/>
    <p:sldLayoutId id="2147483768" r:id="rId18"/>
    <p:sldLayoutId id="2147483723" r:id="rId19"/>
    <p:sldLayoutId id="2147483770" r:id="rId20"/>
    <p:sldLayoutId id="2147483771" r:id="rId21"/>
    <p:sldLayoutId id="2147483772" r:id="rId22"/>
    <p:sldLayoutId id="2147483745" r:id="rId23"/>
    <p:sldLayoutId id="2147483780" r:id="rId24"/>
    <p:sldLayoutId id="2147483744" r:id="rId25"/>
    <p:sldLayoutId id="2147483750"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eaLnBrk="1" latinLnBrk="0" hangingPunct="1">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eaLnBrk="1" latinLnBrk="0" hangingPunct="1">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eaLnBrk="1" latinLnBrk="0" hangingPunct="1">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A6ED08-422D-4B51-9045-8E7D534C0A85}"/>
              </a:ext>
            </a:extLst>
          </p:cNvPr>
          <p:cNvSpPr txBox="1"/>
          <p:nvPr/>
        </p:nvSpPr>
        <p:spPr>
          <a:xfrm>
            <a:off x="1623907" y="1695116"/>
            <a:ext cx="9259994" cy="1487843"/>
          </a:xfrm>
          <a:prstGeom prst="rect">
            <a:avLst/>
          </a:prstGeom>
          <a:noFill/>
        </p:spPr>
        <p:txBody>
          <a:bodyPr vert="horz" wrap="square" lIns="0" tIns="0" rIns="0" bIns="0" rtlCol="0">
            <a:spAutoFit/>
          </a:bodyPr>
          <a:lstStyle/>
          <a:p>
            <a:pPr algn="ctr"/>
            <a:r>
              <a:rPr lang="en-US" sz="5400" dirty="0">
                <a:solidFill>
                  <a:srgbClr val="FFC000"/>
                </a:solidFill>
              </a:rPr>
              <a:t>TDX Live Migration</a:t>
            </a:r>
          </a:p>
          <a:p>
            <a:pPr algn="ctr"/>
            <a:r>
              <a:rPr lang="en-US" sz="3200" dirty="0">
                <a:solidFill>
                  <a:srgbClr val="FFC000"/>
                </a:solidFill>
              </a:rPr>
              <a:t>QEMU/KVM Design Doc</a:t>
            </a:r>
          </a:p>
        </p:txBody>
      </p:sp>
      <p:sp>
        <p:nvSpPr>
          <p:cNvPr id="3" name="TextBox 2">
            <a:extLst>
              <a:ext uri="{FF2B5EF4-FFF2-40B4-BE49-F238E27FC236}">
                <a16:creationId xmlns:a16="http://schemas.microsoft.com/office/drawing/2014/main" id="{17C36620-AA04-4FCA-92D4-E72C42D3DB38}"/>
              </a:ext>
            </a:extLst>
          </p:cNvPr>
          <p:cNvSpPr txBox="1"/>
          <p:nvPr/>
        </p:nvSpPr>
        <p:spPr>
          <a:xfrm>
            <a:off x="406400" y="4289462"/>
            <a:ext cx="10960100" cy="389402"/>
          </a:xfrm>
          <a:prstGeom prst="rect">
            <a:avLst/>
          </a:prstGeom>
          <a:noFill/>
        </p:spPr>
        <p:txBody>
          <a:bodyPr vert="horz" wrap="square" lIns="0" tIns="0" rIns="0" bIns="0" rtlCol="0">
            <a:spAutoFit/>
          </a:bodyPr>
          <a:lstStyle/>
          <a:p>
            <a:pPr algn="ctr"/>
            <a:r>
              <a:rPr lang="en-US" sz="2800" dirty="0">
                <a:solidFill>
                  <a:srgbClr val="FFC000"/>
                </a:solidFill>
              </a:rPr>
              <a:t>Presented-by: Wei Wang &lt;wei.w.wang@intel.com&gt;</a:t>
            </a:r>
          </a:p>
        </p:txBody>
      </p:sp>
    </p:spTree>
    <p:extLst>
      <p:ext uri="{BB962C8B-B14F-4D97-AF65-F5344CB8AC3E}">
        <p14:creationId xmlns:p14="http://schemas.microsoft.com/office/powerpoint/2010/main" val="310293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9414FE-4239-4E33-B56D-C3587A7EE748}"/>
              </a:ext>
            </a:extLst>
          </p:cNvPr>
          <p:cNvSpPr>
            <a:spLocks noGrp="1"/>
          </p:cNvSpPr>
          <p:nvPr>
            <p:ph type="title"/>
          </p:nvPr>
        </p:nvSpPr>
        <p:spPr>
          <a:xfrm>
            <a:off x="662940" y="3427950"/>
            <a:ext cx="10972800" cy="714013"/>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Migration</a:t>
            </a:r>
            <a:endParaRPr lang="zh-CN" altLang="en-US" sz="3600" kern="1200" dirty="0">
              <a:solidFill>
                <a:schemeClr val="tx2"/>
              </a:solidFill>
              <a:latin typeface="Intel Clear"/>
              <a:cs typeface="Intel Clear"/>
            </a:endParaRPr>
          </a:p>
        </p:txBody>
      </p:sp>
      <p:sp>
        <p:nvSpPr>
          <p:cNvPr id="7" name="Rectangle 6">
            <a:extLst>
              <a:ext uri="{FF2B5EF4-FFF2-40B4-BE49-F238E27FC236}">
                <a16:creationId xmlns:a16="http://schemas.microsoft.com/office/drawing/2014/main" id="{841C0CAB-1D89-4BF0-ABB3-C7C0463D7BA7}"/>
              </a:ext>
            </a:extLst>
          </p:cNvPr>
          <p:cNvSpPr/>
          <p:nvPr/>
        </p:nvSpPr>
        <p:spPr>
          <a:xfrm>
            <a:off x="217283"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27533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EEA6-9B66-40E2-9D77-383795359EC5}"/>
              </a:ext>
            </a:extLst>
          </p:cNvPr>
          <p:cNvSpPr>
            <a:spLocks noGrp="1"/>
          </p:cNvSpPr>
          <p:nvPr>
            <p:ph type="title"/>
          </p:nvPr>
        </p:nvSpPr>
        <p:spPr>
          <a:xfrm>
            <a:off x="114300" y="153734"/>
            <a:ext cx="10972800" cy="1158240"/>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Migration Data Transport</a:t>
            </a:r>
            <a:endParaRPr lang="zh-CN" altLang="en-US" sz="3600" kern="1200" dirty="0">
              <a:solidFill>
                <a:schemeClr val="tx2"/>
              </a:solidFill>
              <a:latin typeface="Intel Clear"/>
              <a:cs typeface="Intel Clear"/>
            </a:endParaRPr>
          </a:p>
        </p:txBody>
      </p:sp>
      <p:sp>
        <p:nvSpPr>
          <p:cNvPr id="3" name="TextBox 2">
            <a:extLst>
              <a:ext uri="{FF2B5EF4-FFF2-40B4-BE49-F238E27FC236}">
                <a16:creationId xmlns:a16="http://schemas.microsoft.com/office/drawing/2014/main" id="{684D535C-B6B7-435E-9736-3CDB8984EDD7}"/>
              </a:ext>
            </a:extLst>
          </p:cNvPr>
          <p:cNvSpPr txBox="1"/>
          <p:nvPr/>
        </p:nvSpPr>
        <p:spPr>
          <a:xfrm>
            <a:off x="218209" y="1398019"/>
            <a:ext cx="4915106" cy="4502515"/>
          </a:xfrm>
          <a:prstGeom prst="rect">
            <a:avLst/>
          </a:prstGeom>
          <a:noFill/>
        </p:spPr>
        <p:txBody>
          <a:bodyPr vert="horz" wrap="square" lIns="0" tIns="0" rIns="0" bIns="0" rtlCol="0">
            <a:spAutoFit/>
          </a:bodyPr>
          <a:lstStyle/>
          <a:p>
            <a:pPr marL="180000" indent="-180000">
              <a:spcBef>
                <a:spcPts val="0"/>
              </a:spcBef>
              <a:spcAft>
                <a:spcPts val="400"/>
              </a:spcAft>
              <a:buFont typeface="Arial" panose="020B0604020202020204" pitchFamily="34" charset="0"/>
              <a:buChar char="•"/>
            </a:pPr>
            <a:r>
              <a:rPr lang="en-US" sz="1600" dirty="0">
                <a:solidFill>
                  <a:srgbClr val="003C71"/>
                </a:solidFill>
              </a:rPr>
              <a:t>A migration stream creates a </a:t>
            </a:r>
            <a:r>
              <a:rPr lang="en-US" sz="1600" dirty="0" err="1">
                <a:solidFill>
                  <a:srgbClr val="003C71"/>
                </a:solidFill>
              </a:rPr>
              <a:t>kvm_device</a:t>
            </a:r>
            <a:endParaRPr lang="en-US" sz="1600" dirty="0">
              <a:solidFill>
                <a:srgbClr val="003C71"/>
              </a:solidFill>
            </a:endParaRPr>
          </a:p>
          <a:p>
            <a:pPr marL="540000" lvl="1" indent="-180000">
              <a:spcBef>
                <a:spcPts val="0"/>
              </a:spcBef>
              <a:spcAft>
                <a:spcPts val="400"/>
              </a:spcAft>
              <a:buFont typeface="Arial" panose="020B0604020202020204" pitchFamily="34" charset="0"/>
              <a:buChar char="•"/>
            </a:pPr>
            <a:r>
              <a:rPr lang="en-US" sz="1400" dirty="0">
                <a:solidFill>
                  <a:srgbClr val="003C71"/>
                </a:solidFill>
              </a:rPr>
              <a:t>QEMU migration thread </a:t>
            </a:r>
            <a:r>
              <a:rPr lang="en-US" sz="1400" dirty="0" err="1">
                <a:solidFill>
                  <a:srgbClr val="003C71"/>
                </a:solidFill>
              </a:rPr>
              <a:t>ioctls</a:t>
            </a:r>
            <a:r>
              <a:rPr lang="en-US" sz="1400" dirty="0">
                <a:solidFill>
                  <a:srgbClr val="003C71"/>
                </a:solidFill>
              </a:rPr>
              <a:t> on the device </a:t>
            </a:r>
            <a:r>
              <a:rPr lang="en-US" sz="1400" dirty="0" err="1">
                <a:solidFill>
                  <a:srgbClr val="003C71"/>
                </a:solidFill>
              </a:rPr>
              <a:t>fd</a:t>
            </a:r>
            <a:r>
              <a:rPr lang="en-US" sz="1400" dirty="0">
                <a:solidFill>
                  <a:srgbClr val="003C71"/>
                </a:solidFill>
              </a:rPr>
              <a:t> to send requests, e.g. export states</a:t>
            </a:r>
          </a:p>
          <a:p>
            <a:pPr marL="540000" lvl="1" indent="-180000">
              <a:spcBef>
                <a:spcPts val="0"/>
              </a:spcBef>
              <a:spcAft>
                <a:spcPts val="400"/>
              </a:spcAft>
              <a:buFont typeface="Arial" panose="020B0604020202020204" pitchFamily="34" charset="0"/>
              <a:buChar char="•"/>
            </a:pPr>
            <a:r>
              <a:rPr lang="en-US" sz="1400" dirty="0">
                <a:solidFill>
                  <a:srgbClr val="003C71"/>
                </a:solidFill>
              </a:rPr>
              <a:t>KVM device allocates a piece of memory mapped by the migration thread to transport the exported states</a:t>
            </a:r>
          </a:p>
          <a:p>
            <a:pPr marL="900000" lvl="2" indent="-180000">
              <a:spcBef>
                <a:spcPts val="0"/>
              </a:spcBef>
              <a:spcAft>
                <a:spcPts val="400"/>
              </a:spcAft>
              <a:buFont typeface="Arial" panose="020B0604020202020204" pitchFamily="34" charset="0"/>
              <a:buChar char="•"/>
            </a:pPr>
            <a:r>
              <a:rPr lang="en-US" sz="1400" dirty="0">
                <a:solidFill>
                  <a:srgbClr val="003C71"/>
                </a:solidFill>
              </a:rPr>
              <a:t>The memory is also given to TDX Module to export/import the encrypted states</a:t>
            </a:r>
            <a:endParaRPr lang="en-US" sz="1200" dirty="0">
              <a:solidFill>
                <a:srgbClr val="003C71"/>
              </a:solidFill>
            </a:endParaRPr>
          </a:p>
          <a:p>
            <a:pPr marL="180000" lvl="1" indent="-180000">
              <a:spcBef>
                <a:spcPts val="0"/>
              </a:spcBef>
              <a:spcAft>
                <a:spcPts val="400"/>
              </a:spcAft>
              <a:buFont typeface="Arial" panose="020B0604020202020204" pitchFamily="34" charset="0"/>
              <a:buChar char="•"/>
            </a:pPr>
            <a:r>
              <a:rPr lang="en-US" sz="1600" dirty="0">
                <a:solidFill>
                  <a:srgbClr val="003C71"/>
                </a:solidFill>
              </a:rPr>
              <a:t>Shared Memory</a:t>
            </a:r>
          </a:p>
          <a:p>
            <a:pPr marL="540000" lvl="1" indent="-180000">
              <a:spcBef>
                <a:spcPts val="0"/>
              </a:spcBef>
              <a:spcAft>
                <a:spcPts val="400"/>
              </a:spcAft>
              <a:buFont typeface="Arial" panose="020B0604020202020204" pitchFamily="34" charset="0"/>
              <a:buChar char="•"/>
            </a:pPr>
            <a:r>
              <a:rPr lang="en-US" sz="1400" dirty="0">
                <a:solidFill>
                  <a:srgbClr val="003C71"/>
                </a:solidFill>
              </a:rPr>
              <a:t>MBMD buffer stores the migration bundle metadata</a:t>
            </a:r>
          </a:p>
          <a:p>
            <a:pPr marL="540000" lvl="1" indent="-180000">
              <a:spcBef>
                <a:spcPts val="0"/>
              </a:spcBef>
              <a:spcAft>
                <a:spcPts val="400"/>
              </a:spcAft>
              <a:buFont typeface="Arial" panose="020B0604020202020204" pitchFamily="34" charset="0"/>
              <a:buChar char="•"/>
            </a:pPr>
            <a:r>
              <a:rPr lang="en-US" sz="1400" dirty="0">
                <a:solidFill>
                  <a:srgbClr val="003C71"/>
                </a:solidFill>
              </a:rPr>
              <a:t>Migration buffer stores the exported or imported states</a:t>
            </a:r>
          </a:p>
          <a:p>
            <a:pPr marL="540000" lvl="1" indent="-180000">
              <a:spcBef>
                <a:spcPts val="0"/>
              </a:spcBef>
              <a:spcAft>
                <a:spcPts val="400"/>
              </a:spcAft>
              <a:buFont typeface="Arial" panose="020B0604020202020204" pitchFamily="34" charset="0"/>
              <a:buChar char="•"/>
            </a:pPr>
            <a:r>
              <a:rPr lang="en-US" sz="1400" dirty="0">
                <a:solidFill>
                  <a:srgbClr val="003C71"/>
                </a:solidFill>
              </a:rPr>
              <a:t>Mac list buffer stores a list of MACs corresponding to the TD private pages in the migration buffer</a:t>
            </a:r>
          </a:p>
          <a:p>
            <a:pPr marL="540000" lvl="1" indent="-180000">
              <a:spcBef>
                <a:spcPts val="0"/>
              </a:spcBef>
              <a:spcAft>
                <a:spcPts val="400"/>
              </a:spcAft>
              <a:buFont typeface="Arial" panose="020B0604020202020204" pitchFamily="34" charset="0"/>
              <a:buChar char="•"/>
            </a:pPr>
            <a:r>
              <a:rPr lang="en-US" sz="1400" dirty="0">
                <a:solidFill>
                  <a:srgbClr val="003C71"/>
                </a:solidFill>
              </a:rPr>
              <a:t>GPA list buffer stores a list of GPA entries corresponding to the TD private pages in the migration buffer</a:t>
            </a:r>
          </a:p>
          <a:p>
            <a:pPr marL="180000" lvl="1" indent="-180000">
              <a:spcBef>
                <a:spcPts val="0"/>
              </a:spcBef>
              <a:spcAft>
                <a:spcPts val="400"/>
              </a:spcAft>
              <a:buFont typeface="Arial" panose="020B0604020202020204" pitchFamily="34" charset="0"/>
              <a:buChar char="•"/>
            </a:pPr>
            <a:r>
              <a:rPr lang="en-US" sz="1600" dirty="0" err="1">
                <a:solidFill>
                  <a:srgbClr val="003C71"/>
                </a:solidFill>
              </a:rPr>
              <a:t>Multifd</a:t>
            </a:r>
            <a:r>
              <a:rPr lang="en-US" sz="1600" dirty="0">
                <a:solidFill>
                  <a:srgbClr val="003C71"/>
                </a:solidFill>
              </a:rPr>
              <a:t> supports multiple migration streams, so </a:t>
            </a:r>
            <a:r>
              <a:rPr lang="en-US" sz="1600" dirty="0" err="1">
                <a:solidFill>
                  <a:srgbClr val="003C71"/>
                </a:solidFill>
              </a:rPr>
              <a:t>multilpe</a:t>
            </a:r>
            <a:r>
              <a:rPr lang="en-US" sz="1600" dirty="0">
                <a:solidFill>
                  <a:srgbClr val="003C71"/>
                </a:solidFill>
              </a:rPr>
              <a:t> migration devices are created in KVM</a:t>
            </a:r>
          </a:p>
          <a:p>
            <a:pPr marL="540000" lvl="1" indent="-180000">
              <a:spcBef>
                <a:spcPts val="0"/>
              </a:spcBef>
              <a:spcAft>
                <a:spcPts val="400"/>
              </a:spcAft>
              <a:buFont typeface="Arial" panose="020B0604020202020204" pitchFamily="34" charset="0"/>
              <a:buChar char="•"/>
            </a:pPr>
            <a:r>
              <a:rPr lang="en-US" sz="1400" dirty="0">
                <a:solidFill>
                  <a:srgbClr val="003C71"/>
                </a:solidFill>
              </a:rPr>
              <a:t>Each device shares a piece of memory with its </a:t>
            </a:r>
            <a:r>
              <a:rPr lang="en-US" sz="1400" dirty="0" err="1">
                <a:solidFill>
                  <a:srgbClr val="003C71"/>
                </a:solidFill>
              </a:rPr>
              <a:t>mutifd</a:t>
            </a:r>
            <a:r>
              <a:rPr lang="en-US" sz="1400" dirty="0">
                <a:solidFill>
                  <a:srgbClr val="003C71"/>
                </a:solidFill>
              </a:rPr>
              <a:t> </a:t>
            </a:r>
            <a:r>
              <a:rPr lang="en-US" sz="1400" dirty="0" err="1">
                <a:solidFill>
                  <a:srgbClr val="003C71"/>
                </a:solidFill>
              </a:rPr>
              <a:t>iothread</a:t>
            </a:r>
            <a:endParaRPr lang="en-US" sz="1200" dirty="0">
              <a:solidFill>
                <a:srgbClr val="003C71"/>
              </a:solidFill>
            </a:endParaRPr>
          </a:p>
        </p:txBody>
      </p:sp>
      <p:sp>
        <p:nvSpPr>
          <p:cNvPr id="5" name="Rectangle 4">
            <a:extLst>
              <a:ext uri="{FF2B5EF4-FFF2-40B4-BE49-F238E27FC236}">
                <a16:creationId xmlns:a16="http://schemas.microsoft.com/office/drawing/2014/main" id="{CF5F7570-6EE3-4AB5-A97A-2DA7975900F9}"/>
              </a:ext>
            </a:extLst>
          </p:cNvPr>
          <p:cNvSpPr/>
          <p:nvPr/>
        </p:nvSpPr>
        <p:spPr>
          <a:xfrm>
            <a:off x="218209"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Picture 8" descr="Diagram&#10;&#10;Description automatically generated">
            <a:extLst>
              <a:ext uri="{FF2B5EF4-FFF2-40B4-BE49-F238E27FC236}">
                <a16:creationId xmlns:a16="http://schemas.microsoft.com/office/drawing/2014/main" id="{F4A14534-5861-4190-858C-FA3D9063B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212" y="1043045"/>
            <a:ext cx="6493778" cy="4968871"/>
          </a:xfrm>
          <a:prstGeom prst="rect">
            <a:avLst/>
          </a:prstGeom>
        </p:spPr>
      </p:pic>
    </p:spTree>
    <p:extLst>
      <p:ext uri="{BB962C8B-B14F-4D97-AF65-F5344CB8AC3E}">
        <p14:creationId xmlns:p14="http://schemas.microsoft.com/office/powerpoint/2010/main" val="250991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EEA6-9B66-40E2-9D77-383795359EC5}"/>
              </a:ext>
            </a:extLst>
          </p:cNvPr>
          <p:cNvSpPr>
            <a:spLocks noGrp="1"/>
          </p:cNvSpPr>
          <p:nvPr>
            <p:ph type="title"/>
          </p:nvPr>
        </p:nvSpPr>
        <p:spPr>
          <a:xfrm>
            <a:off x="114300" y="1334"/>
            <a:ext cx="10972800" cy="1158240"/>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Memory Import</a:t>
            </a:r>
            <a:endParaRPr lang="zh-CN" altLang="en-US" sz="3600" kern="1200" dirty="0">
              <a:solidFill>
                <a:schemeClr val="tx2"/>
              </a:solidFill>
              <a:latin typeface="Intel Clear"/>
              <a:cs typeface="Intel Clear"/>
            </a:endParaRPr>
          </a:p>
        </p:txBody>
      </p:sp>
      <p:sp>
        <p:nvSpPr>
          <p:cNvPr id="5" name="Rectangle 4">
            <a:extLst>
              <a:ext uri="{FF2B5EF4-FFF2-40B4-BE49-F238E27FC236}">
                <a16:creationId xmlns:a16="http://schemas.microsoft.com/office/drawing/2014/main" id="{CF5F7570-6EE3-4AB5-A97A-2DA7975900F9}"/>
              </a:ext>
            </a:extLst>
          </p:cNvPr>
          <p:cNvSpPr/>
          <p:nvPr/>
        </p:nvSpPr>
        <p:spPr>
          <a:xfrm>
            <a:off x="519748" y="6403975"/>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4" name="TextBox 63">
            <a:extLst>
              <a:ext uri="{FF2B5EF4-FFF2-40B4-BE49-F238E27FC236}">
                <a16:creationId xmlns:a16="http://schemas.microsoft.com/office/drawing/2014/main" id="{4F86E313-EDE4-497C-9AD7-7A4834193F36}"/>
              </a:ext>
            </a:extLst>
          </p:cNvPr>
          <p:cNvSpPr txBox="1"/>
          <p:nvPr/>
        </p:nvSpPr>
        <p:spPr>
          <a:xfrm>
            <a:off x="114300" y="852384"/>
            <a:ext cx="10699880" cy="823687"/>
          </a:xfrm>
          <a:prstGeom prst="rect">
            <a:avLst/>
          </a:prstGeom>
          <a:noFill/>
        </p:spPr>
        <p:txBody>
          <a:bodyPr vert="horz" wrap="square" lIns="0" tIns="0" rIns="0" bIns="0" rtlCol="0">
            <a:spAutoFit/>
          </a:bodyPr>
          <a:lstStyle/>
          <a:p>
            <a:pPr>
              <a:spcBef>
                <a:spcPts val="0"/>
              </a:spcBef>
              <a:spcAft>
                <a:spcPts val="400"/>
              </a:spcAft>
            </a:pPr>
            <a:r>
              <a:rPr lang="en-US" sz="1800" dirty="0">
                <a:solidFill>
                  <a:srgbClr val="003C71"/>
                </a:solidFill>
              </a:rPr>
              <a:t>In-place Import: Pages imported to TDX module become TD private pages</a:t>
            </a:r>
          </a:p>
          <a:p>
            <a:pPr>
              <a:spcBef>
                <a:spcPts val="0"/>
              </a:spcBef>
              <a:spcAft>
                <a:spcPts val="400"/>
              </a:spcAft>
            </a:pPr>
            <a:r>
              <a:rPr lang="en-US" sz="1800" dirty="0">
                <a:solidFill>
                  <a:srgbClr val="003C71"/>
                </a:solidFill>
              </a:rPr>
              <a:t>Non-in-place Import: Data in pages imported to TDX module are copied to TD private pages</a:t>
            </a:r>
          </a:p>
          <a:p>
            <a:pPr>
              <a:spcBef>
                <a:spcPts val="0"/>
              </a:spcBef>
              <a:spcAft>
                <a:spcPts val="400"/>
              </a:spcAft>
            </a:pPr>
            <a:endParaRPr lang="en-US" sz="1600" dirty="0">
              <a:solidFill>
                <a:srgbClr val="003C71"/>
              </a:solidFill>
            </a:endParaRPr>
          </a:p>
        </p:txBody>
      </p:sp>
      <p:grpSp>
        <p:nvGrpSpPr>
          <p:cNvPr id="22" name="Group 21">
            <a:extLst>
              <a:ext uri="{FF2B5EF4-FFF2-40B4-BE49-F238E27FC236}">
                <a16:creationId xmlns:a16="http://schemas.microsoft.com/office/drawing/2014/main" id="{16BC12A1-05C3-45D5-B2F4-2FDD186062AB}"/>
              </a:ext>
            </a:extLst>
          </p:cNvPr>
          <p:cNvGrpSpPr/>
          <p:nvPr/>
        </p:nvGrpSpPr>
        <p:grpSpPr>
          <a:xfrm>
            <a:off x="2134786" y="2648970"/>
            <a:ext cx="1513490" cy="1639612"/>
            <a:chOff x="6169572" y="1460938"/>
            <a:chExt cx="1513490" cy="1639612"/>
          </a:xfrm>
        </p:grpSpPr>
        <p:sp>
          <p:nvSpPr>
            <p:cNvPr id="9" name="Rectangle 8">
              <a:extLst>
                <a:ext uri="{FF2B5EF4-FFF2-40B4-BE49-F238E27FC236}">
                  <a16:creationId xmlns:a16="http://schemas.microsoft.com/office/drawing/2014/main" id="{99AEC76F-BBD5-4D63-9602-B25C47FB018E}"/>
                </a:ext>
              </a:extLst>
            </p:cNvPr>
            <p:cNvSpPr/>
            <p:nvPr/>
          </p:nvSpPr>
          <p:spPr>
            <a:xfrm>
              <a:off x="6169572" y="1460938"/>
              <a:ext cx="1513490" cy="409903"/>
            </a:xfrm>
            <a:prstGeom prst="rect">
              <a:avLst/>
            </a:prstGeom>
            <a:solidFill>
              <a:schemeClr val="tx2">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E22DAF46-2319-49BA-ADF1-1615D88006D6}"/>
                </a:ext>
              </a:extLst>
            </p:cNvPr>
            <p:cNvSpPr/>
            <p:nvPr/>
          </p:nvSpPr>
          <p:spPr>
            <a:xfrm>
              <a:off x="6169572" y="1870841"/>
              <a:ext cx="1513490" cy="409903"/>
            </a:xfrm>
            <a:prstGeom prst="rect">
              <a:avLst/>
            </a:prstGeom>
            <a:solidFill>
              <a:schemeClr val="tx2">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4A3E3BCD-45A7-42B8-AF26-8EF29ED22264}"/>
                </a:ext>
              </a:extLst>
            </p:cNvPr>
            <p:cNvSpPr/>
            <p:nvPr/>
          </p:nvSpPr>
          <p:spPr>
            <a:xfrm>
              <a:off x="6169572" y="2690647"/>
              <a:ext cx="1513490" cy="409903"/>
            </a:xfrm>
            <a:prstGeom prst="rect">
              <a:avLst/>
            </a:prstGeom>
            <a:solidFill>
              <a:srgbClr val="92D05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349600C7-345E-4DE5-AAF3-BADD84884716}"/>
                </a:ext>
              </a:extLst>
            </p:cNvPr>
            <p:cNvSpPr/>
            <p:nvPr/>
          </p:nvSpPr>
          <p:spPr>
            <a:xfrm>
              <a:off x="6169572" y="2280744"/>
              <a:ext cx="1513490" cy="409903"/>
            </a:xfrm>
            <a:prstGeom prst="rect">
              <a:avLst/>
            </a:prstGeom>
            <a:solidFill>
              <a:schemeClr val="tx2">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1" name="Group 20">
            <a:extLst>
              <a:ext uri="{FF2B5EF4-FFF2-40B4-BE49-F238E27FC236}">
                <a16:creationId xmlns:a16="http://schemas.microsoft.com/office/drawing/2014/main" id="{98A45660-1AE3-40D4-9820-23BE58241DEE}"/>
              </a:ext>
            </a:extLst>
          </p:cNvPr>
          <p:cNvGrpSpPr/>
          <p:nvPr/>
        </p:nvGrpSpPr>
        <p:grpSpPr>
          <a:xfrm>
            <a:off x="4295275" y="2648970"/>
            <a:ext cx="861038" cy="1055232"/>
            <a:chOff x="8141536" y="1460938"/>
            <a:chExt cx="1513490" cy="1639612"/>
          </a:xfrm>
        </p:grpSpPr>
        <p:sp>
          <p:nvSpPr>
            <p:cNvPr id="15" name="Rectangle 14">
              <a:extLst>
                <a:ext uri="{FF2B5EF4-FFF2-40B4-BE49-F238E27FC236}">
                  <a16:creationId xmlns:a16="http://schemas.microsoft.com/office/drawing/2014/main" id="{967B46F4-CFBB-45F5-925D-924146B61212}"/>
                </a:ext>
              </a:extLst>
            </p:cNvPr>
            <p:cNvSpPr/>
            <p:nvPr/>
          </p:nvSpPr>
          <p:spPr>
            <a:xfrm>
              <a:off x="8141536" y="1460938"/>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D7D2E457-A263-4532-AB31-B46ED5BA4686}"/>
                </a:ext>
              </a:extLst>
            </p:cNvPr>
            <p:cNvSpPr/>
            <p:nvPr/>
          </p:nvSpPr>
          <p:spPr>
            <a:xfrm>
              <a:off x="8141536" y="1870841"/>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6BCB25E4-D97C-45A6-B392-2B5D47176269}"/>
                </a:ext>
              </a:extLst>
            </p:cNvPr>
            <p:cNvSpPr/>
            <p:nvPr/>
          </p:nvSpPr>
          <p:spPr>
            <a:xfrm>
              <a:off x="8141536" y="2280744"/>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E3B75F72-3A41-4236-B140-5921EC68AE28}"/>
                </a:ext>
              </a:extLst>
            </p:cNvPr>
            <p:cNvSpPr/>
            <p:nvPr/>
          </p:nvSpPr>
          <p:spPr>
            <a:xfrm>
              <a:off x="8141536" y="2690647"/>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89AA46DD-12A9-4854-8F95-AEAA1C7673B8}"/>
              </a:ext>
            </a:extLst>
          </p:cNvPr>
          <p:cNvGrpSpPr/>
          <p:nvPr/>
        </p:nvGrpSpPr>
        <p:grpSpPr>
          <a:xfrm>
            <a:off x="5772622" y="2648970"/>
            <a:ext cx="861038" cy="1055232"/>
            <a:chOff x="8141536" y="1460938"/>
            <a:chExt cx="1513490" cy="1639612"/>
          </a:xfrm>
        </p:grpSpPr>
        <p:sp>
          <p:nvSpPr>
            <p:cNvPr id="29" name="Rectangle 28">
              <a:extLst>
                <a:ext uri="{FF2B5EF4-FFF2-40B4-BE49-F238E27FC236}">
                  <a16:creationId xmlns:a16="http://schemas.microsoft.com/office/drawing/2014/main" id="{357CA109-3764-43D0-8685-C291498B37B3}"/>
                </a:ext>
              </a:extLst>
            </p:cNvPr>
            <p:cNvSpPr/>
            <p:nvPr/>
          </p:nvSpPr>
          <p:spPr>
            <a:xfrm>
              <a:off x="8141536" y="1460938"/>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Rectangle 29">
              <a:extLst>
                <a:ext uri="{FF2B5EF4-FFF2-40B4-BE49-F238E27FC236}">
                  <a16:creationId xmlns:a16="http://schemas.microsoft.com/office/drawing/2014/main" id="{DF80E460-9820-4288-883F-51F980425B07}"/>
                </a:ext>
              </a:extLst>
            </p:cNvPr>
            <p:cNvSpPr/>
            <p:nvPr/>
          </p:nvSpPr>
          <p:spPr>
            <a:xfrm>
              <a:off x="8141536" y="1870841"/>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Rectangle 30">
              <a:extLst>
                <a:ext uri="{FF2B5EF4-FFF2-40B4-BE49-F238E27FC236}">
                  <a16:creationId xmlns:a16="http://schemas.microsoft.com/office/drawing/2014/main" id="{B051EC45-725B-49EF-913B-2EAA2968612D}"/>
                </a:ext>
              </a:extLst>
            </p:cNvPr>
            <p:cNvSpPr/>
            <p:nvPr/>
          </p:nvSpPr>
          <p:spPr>
            <a:xfrm>
              <a:off x="8141536" y="2280744"/>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Rectangle 31">
              <a:extLst>
                <a:ext uri="{FF2B5EF4-FFF2-40B4-BE49-F238E27FC236}">
                  <a16:creationId xmlns:a16="http://schemas.microsoft.com/office/drawing/2014/main" id="{2FA96D8C-073A-4981-9D76-D1CE695CA457}"/>
                </a:ext>
              </a:extLst>
            </p:cNvPr>
            <p:cNvSpPr/>
            <p:nvPr/>
          </p:nvSpPr>
          <p:spPr>
            <a:xfrm>
              <a:off x="8141536" y="2690647"/>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cxnSp>
        <p:nvCxnSpPr>
          <p:cNvPr id="47" name="Connector: Elbow 46">
            <a:extLst>
              <a:ext uri="{FF2B5EF4-FFF2-40B4-BE49-F238E27FC236}">
                <a16:creationId xmlns:a16="http://schemas.microsoft.com/office/drawing/2014/main" id="{3F3D6F0C-0DF8-4624-AC41-88F542A40DED}"/>
              </a:ext>
            </a:extLst>
          </p:cNvPr>
          <p:cNvCxnSpPr>
            <a:cxnSpLocks/>
            <a:stCxn id="17" idx="3"/>
          </p:cNvCxnSpPr>
          <p:nvPr/>
        </p:nvCxnSpPr>
        <p:spPr>
          <a:xfrm>
            <a:off x="5156313" y="3308490"/>
            <a:ext cx="616309" cy="395712"/>
          </a:xfrm>
          <a:prstGeom prst="bentConnector3">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grpSp>
        <p:nvGrpSpPr>
          <p:cNvPr id="50" name="Group 49">
            <a:extLst>
              <a:ext uri="{FF2B5EF4-FFF2-40B4-BE49-F238E27FC236}">
                <a16:creationId xmlns:a16="http://schemas.microsoft.com/office/drawing/2014/main" id="{D5D4E68D-1906-4DB6-B16B-EF2677D9E813}"/>
              </a:ext>
            </a:extLst>
          </p:cNvPr>
          <p:cNvGrpSpPr/>
          <p:nvPr/>
        </p:nvGrpSpPr>
        <p:grpSpPr>
          <a:xfrm>
            <a:off x="7256659" y="2648970"/>
            <a:ext cx="861038" cy="1055232"/>
            <a:chOff x="8141536" y="1460938"/>
            <a:chExt cx="1513490" cy="1639612"/>
          </a:xfrm>
        </p:grpSpPr>
        <p:sp>
          <p:nvSpPr>
            <p:cNvPr id="51" name="Rectangle 50">
              <a:extLst>
                <a:ext uri="{FF2B5EF4-FFF2-40B4-BE49-F238E27FC236}">
                  <a16:creationId xmlns:a16="http://schemas.microsoft.com/office/drawing/2014/main" id="{AFAB93E9-AD41-45DD-A7A4-9C09107C0E48}"/>
                </a:ext>
              </a:extLst>
            </p:cNvPr>
            <p:cNvSpPr/>
            <p:nvPr/>
          </p:nvSpPr>
          <p:spPr>
            <a:xfrm>
              <a:off x="8141536" y="1460938"/>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2" name="Rectangle 51">
              <a:extLst>
                <a:ext uri="{FF2B5EF4-FFF2-40B4-BE49-F238E27FC236}">
                  <a16:creationId xmlns:a16="http://schemas.microsoft.com/office/drawing/2014/main" id="{9FFBB570-12D1-4D32-AEED-89500402B7A7}"/>
                </a:ext>
              </a:extLst>
            </p:cNvPr>
            <p:cNvSpPr/>
            <p:nvPr/>
          </p:nvSpPr>
          <p:spPr>
            <a:xfrm>
              <a:off x="8141536" y="1870841"/>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3" name="Rectangle 52">
              <a:extLst>
                <a:ext uri="{FF2B5EF4-FFF2-40B4-BE49-F238E27FC236}">
                  <a16:creationId xmlns:a16="http://schemas.microsoft.com/office/drawing/2014/main" id="{656BC701-2698-46D3-BA00-8C81660C3C58}"/>
                </a:ext>
              </a:extLst>
            </p:cNvPr>
            <p:cNvSpPr/>
            <p:nvPr/>
          </p:nvSpPr>
          <p:spPr>
            <a:xfrm>
              <a:off x="8141536" y="2280744"/>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4" name="Rectangle 53">
              <a:extLst>
                <a:ext uri="{FF2B5EF4-FFF2-40B4-BE49-F238E27FC236}">
                  <a16:creationId xmlns:a16="http://schemas.microsoft.com/office/drawing/2014/main" id="{BD02EB81-1885-446A-BCA8-97C909FA548A}"/>
                </a:ext>
              </a:extLst>
            </p:cNvPr>
            <p:cNvSpPr/>
            <p:nvPr/>
          </p:nvSpPr>
          <p:spPr>
            <a:xfrm>
              <a:off x="8141536" y="2690647"/>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55" name="Group 54">
            <a:extLst>
              <a:ext uri="{FF2B5EF4-FFF2-40B4-BE49-F238E27FC236}">
                <a16:creationId xmlns:a16="http://schemas.microsoft.com/office/drawing/2014/main" id="{04DACC84-AFEF-4F86-A7C8-8EFBAA0798BC}"/>
              </a:ext>
            </a:extLst>
          </p:cNvPr>
          <p:cNvGrpSpPr/>
          <p:nvPr/>
        </p:nvGrpSpPr>
        <p:grpSpPr>
          <a:xfrm>
            <a:off x="8734006" y="2648970"/>
            <a:ext cx="861038" cy="1055232"/>
            <a:chOff x="8141536" y="1460938"/>
            <a:chExt cx="1513490" cy="1639612"/>
          </a:xfrm>
        </p:grpSpPr>
        <p:sp>
          <p:nvSpPr>
            <p:cNvPr id="56" name="Rectangle 55">
              <a:extLst>
                <a:ext uri="{FF2B5EF4-FFF2-40B4-BE49-F238E27FC236}">
                  <a16:creationId xmlns:a16="http://schemas.microsoft.com/office/drawing/2014/main" id="{64DCF86E-6562-49D4-8C02-3ED1F594D1F5}"/>
                </a:ext>
              </a:extLst>
            </p:cNvPr>
            <p:cNvSpPr/>
            <p:nvPr/>
          </p:nvSpPr>
          <p:spPr>
            <a:xfrm>
              <a:off x="8141536" y="1460938"/>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7" name="Rectangle 56">
              <a:extLst>
                <a:ext uri="{FF2B5EF4-FFF2-40B4-BE49-F238E27FC236}">
                  <a16:creationId xmlns:a16="http://schemas.microsoft.com/office/drawing/2014/main" id="{A650DBD7-1DFF-4590-A0A0-271C76790E43}"/>
                </a:ext>
              </a:extLst>
            </p:cNvPr>
            <p:cNvSpPr/>
            <p:nvPr/>
          </p:nvSpPr>
          <p:spPr>
            <a:xfrm>
              <a:off x="8141536" y="1870841"/>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8" name="Rectangle 57">
              <a:extLst>
                <a:ext uri="{FF2B5EF4-FFF2-40B4-BE49-F238E27FC236}">
                  <a16:creationId xmlns:a16="http://schemas.microsoft.com/office/drawing/2014/main" id="{F0FDCA7E-5C31-462D-B227-76CD90189288}"/>
                </a:ext>
              </a:extLst>
            </p:cNvPr>
            <p:cNvSpPr/>
            <p:nvPr/>
          </p:nvSpPr>
          <p:spPr>
            <a:xfrm>
              <a:off x="8141536" y="2280744"/>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9" name="Rectangle 58">
              <a:extLst>
                <a:ext uri="{FF2B5EF4-FFF2-40B4-BE49-F238E27FC236}">
                  <a16:creationId xmlns:a16="http://schemas.microsoft.com/office/drawing/2014/main" id="{68D49831-1947-4E8D-A524-3669BAD2DD3B}"/>
                </a:ext>
              </a:extLst>
            </p:cNvPr>
            <p:cNvSpPr/>
            <p:nvPr/>
          </p:nvSpPr>
          <p:spPr>
            <a:xfrm>
              <a:off x="8141536" y="2690647"/>
              <a:ext cx="1513490" cy="409903"/>
            </a:xfrm>
            <a:prstGeom prst="rect">
              <a:avLst/>
            </a:prstGeom>
            <a:solidFill>
              <a:schemeClr val="accent3"/>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cxnSp>
        <p:nvCxnSpPr>
          <p:cNvPr id="60" name="Connector: Elbow 59">
            <a:extLst>
              <a:ext uri="{FF2B5EF4-FFF2-40B4-BE49-F238E27FC236}">
                <a16:creationId xmlns:a16="http://schemas.microsoft.com/office/drawing/2014/main" id="{F6274922-16FB-407F-9144-06343E417A83}"/>
              </a:ext>
            </a:extLst>
          </p:cNvPr>
          <p:cNvCxnSpPr>
            <a:cxnSpLocks/>
            <a:stCxn id="53" idx="3"/>
          </p:cNvCxnSpPr>
          <p:nvPr/>
        </p:nvCxnSpPr>
        <p:spPr>
          <a:xfrm>
            <a:off x="8117697" y="3308490"/>
            <a:ext cx="616309" cy="395712"/>
          </a:xfrm>
          <a:prstGeom prst="bentConnector3">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61" name="Connector: Elbow 60">
            <a:extLst>
              <a:ext uri="{FF2B5EF4-FFF2-40B4-BE49-F238E27FC236}">
                <a16:creationId xmlns:a16="http://schemas.microsoft.com/office/drawing/2014/main" id="{CDC25578-8BFD-4D75-A6F2-4C8F0B7A6334}"/>
              </a:ext>
            </a:extLst>
          </p:cNvPr>
          <p:cNvCxnSpPr>
            <a:cxnSpLocks/>
          </p:cNvCxnSpPr>
          <p:nvPr/>
        </p:nvCxnSpPr>
        <p:spPr>
          <a:xfrm>
            <a:off x="6640350" y="3242538"/>
            <a:ext cx="616309" cy="395712"/>
          </a:xfrm>
          <a:prstGeom prst="bentConnector3">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2" name="TextBox 61">
            <a:extLst>
              <a:ext uri="{FF2B5EF4-FFF2-40B4-BE49-F238E27FC236}">
                <a16:creationId xmlns:a16="http://schemas.microsoft.com/office/drawing/2014/main" id="{02EC275F-E999-4B76-8F5C-E18C07EF093D}"/>
              </a:ext>
            </a:extLst>
          </p:cNvPr>
          <p:cNvSpPr txBox="1"/>
          <p:nvPr/>
        </p:nvSpPr>
        <p:spPr>
          <a:xfrm>
            <a:off x="1757406" y="2354859"/>
            <a:ext cx="226825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altLang="zh-CN" sz="1400" dirty="0">
                <a:solidFill>
                  <a:schemeClr val="tx2"/>
                </a:solidFill>
              </a:rPr>
              <a:t>Pages from private </a:t>
            </a:r>
            <a:r>
              <a:rPr lang="en-US" altLang="zh-CN" sz="1400" dirty="0" err="1">
                <a:solidFill>
                  <a:schemeClr val="tx2"/>
                </a:solidFill>
              </a:rPr>
              <a:t>fd</a:t>
            </a:r>
            <a:r>
              <a:rPr lang="en-US" altLang="zh-CN" sz="1400" dirty="0">
                <a:solidFill>
                  <a:schemeClr val="tx2"/>
                </a:solidFill>
              </a:rPr>
              <a:t> (UPM)</a:t>
            </a:r>
            <a:endParaRPr kumimoji="0" lang="zh-CN" altLang="en-US" sz="1400" b="0" i="0" u="none" strike="noStrike" cap="none" spc="0" normalizeH="0" baseline="0" dirty="0" err="1">
              <a:ln>
                <a:noFill/>
              </a:ln>
              <a:solidFill>
                <a:schemeClr val="tx2"/>
              </a:solidFill>
              <a:effectLst/>
              <a:uFillTx/>
              <a:latin typeface="+mn-lt"/>
              <a:ea typeface="+mn-ea"/>
              <a:cs typeface="+mn-cs"/>
              <a:sym typeface="Helvetica Neue"/>
            </a:endParaRPr>
          </a:p>
        </p:txBody>
      </p:sp>
      <p:sp>
        <p:nvSpPr>
          <p:cNvPr id="63" name="TextBox 62">
            <a:extLst>
              <a:ext uri="{FF2B5EF4-FFF2-40B4-BE49-F238E27FC236}">
                <a16:creationId xmlns:a16="http://schemas.microsoft.com/office/drawing/2014/main" id="{2DA64D37-8BC3-4C2F-873E-4D6FE350C844}"/>
              </a:ext>
            </a:extLst>
          </p:cNvPr>
          <p:cNvSpPr txBox="1"/>
          <p:nvPr/>
        </p:nvSpPr>
        <p:spPr>
          <a:xfrm>
            <a:off x="5928616" y="2309926"/>
            <a:ext cx="1423467"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chemeClr val="accent3">
                    <a:lumMod val="75000"/>
                  </a:schemeClr>
                </a:solidFill>
                <a:effectLst/>
                <a:uFillTx/>
                <a:latin typeface="+mn-lt"/>
                <a:ea typeface="+mn-ea"/>
                <a:cs typeface="+mn-cs"/>
                <a:sym typeface="Helvetica Neue"/>
              </a:rPr>
              <a:t>Secure EPT Table</a:t>
            </a:r>
            <a:endParaRPr kumimoji="0" lang="zh-CN" altLang="en-US" sz="1400" b="0" i="0" u="none" strike="noStrike" cap="none" spc="0" normalizeH="0" baseline="0" dirty="0" err="1">
              <a:ln>
                <a:noFill/>
              </a:ln>
              <a:solidFill>
                <a:schemeClr val="accent3">
                  <a:lumMod val="75000"/>
                </a:schemeClr>
              </a:solidFill>
              <a:effectLst/>
              <a:uFillTx/>
              <a:latin typeface="+mn-lt"/>
              <a:ea typeface="+mn-ea"/>
              <a:cs typeface="+mn-cs"/>
              <a:sym typeface="Helvetica Neue"/>
            </a:endParaRPr>
          </a:p>
        </p:txBody>
      </p:sp>
      <p:sp>
        <p:nvSpPr>
          <p:cNvPr id="65" name="Flowchart: Alternate Process 64">
            <a:extLst>
              <a:ext uri="{FF2B5EF4-FFF2-40B4-BE49-F238E27FC236}">
                <a16:creationId xmlns:a16="http://schemas.microsoft.com/office/drawing/2014/main" id="{AC92E3A2-B786-48C5-B9A9-5982A9446A88}"/>
              </a:ext>
            </a:extLst>
          </p:cNvPr>
          <p:cNvSpPr/>
          <p:nvPr/>
        </p:nvSpPr>
        <p:spPr>
          <a:xfrm>
            <a:off x="96372" y="5606693"/>
            <a:ext cx="1263396" cy="454025"/>
          </a:xfrm>
          <a:prstGeom prst="flowChartAlternateProcess">
            <a:avLst/>
          </a:prstGeom>
          <a:solidFill>
            <a:schemeClr val="bg2">
              <a:lumMod val="60000"/>
              <a:lumOff val="4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altLang="zh-CN"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rPr>
              <a:t>Network</a:t>
            </a:r>
            <a:endParaRPr kumimoji="0" lang="zh-CN" altLang="en-US" sz="2000" b="0" i="0" u="none" strike="noStrike" cap="none" spc="0" normalizeH="0" baseline="0" dirty="0">
              <a:ln>
                <a:noFill/>
              </a:ln>
              <a:solidFill>
                <a:schemeClr val="tx1"/>
              </a:solidFill>
              <a:effectLst/>
              <a:uFillTx/>
              <a:latin typeface="Helvetica Neue Medium"/>
              <a:ea typeface="Helvetica Neue Medium"/>
              <a:cs typeface="Helvetica Neue Medium"/>
              <a:sym typeface="Helvetica Neue Medium"/>
            </a:endParaRPr>
          </a:p>
        </p:txBody>
      </p:sp>
      <p:sp>
        <p:nvSpPr>
          <p:cNvPr id="71" name="Rectangle 70">
            <a:extLst>
              <a:ext uri="{FF2B5EF4-FFF2-40B4-BE49-F238E27FC236}">
                <a16:creationId xmlns:a16="http://schemas.microsoft.com/office/drawing/2014/main" id="{536C8534-E578-46D5-BD49-9B20AA154E93}"/>
              </a:ext>
            </a:extLst>
          </p:cNvPr>
          <p:cNvSpPr/>
          <p:nvPr/>
        </p:nvSpPr>
        <p:spPr>
          <a:xfrm>
            <a:off x="10187602" y="2648970"/>
            <a:ext cx="1513490" cy="409903"/>
          </a:xfrm>
          <a:prstGeom prst="rect">
            <a:avLst/>
          </a:prstGeom>
          <a:solidFill>
            <a:schemeClr val="bg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2" name="TextBox 71">
            <a:extLst>
              <a:ext uri="{FF2B5EF4-FFF2-40B4-BE49-F238E27FC236}">
                <a16:creationId xmlns:a16="http://schemas.microsoft.com/office/drawing/2014/main" id="{DA1EE36F-90CD-41FE-877E-4FA40E0D082D}"/>
              </a:ext>
            </a:extLst>
          </p:cNvPr>
          <p:cNvSpPr txBox="1"/>
          <p:nvPr/>
        </p:nvSpPr>
        <p:spPr>
          <a:xfrm>
            <a:off x="10187602" y="2317424"/>
            <a:ext cx="1367362"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chemeClr val="tx2"/>
                </a:solidFill>
                <a:effectLst/>
                <a:uFillTx/>
                <a:latin typeface="+mn-lt"/>
                <a:ea typeface="+mn-ea"/>
                <a:cs typeface="+mn-cs"/>
                <a:sym typeface="Helvetica Neue"/>
              </a:rPr>
              <a:t>TD Private Pages</a:t>
            </a:r>
            <a:endParaRPr kumimoji="0" lang="zh-CN" altLang="en-US" sz="1400" b="0" i="0" u="none" strike="noStrike" cap="none" spc="0" normalizeH="0" baseline="0" dirty="0" err="1">
              <a:ln>
                <a:noFill/>
              </a:ln>
              <a:solidFill>
                <a:schemeClr val="tx2"/>
              </a:solidFill>
              <a:effectLst/>
              <a:uFillTx/>
              <a:latin typeface="+mn-lt"/>
              <a:ea typeface="+mn-ea"/>
              <a:cs typeface="+mn-cs"/>
              <a:sym typeface="Helvetica Neue"/>
            </a:endParaRPr>
          </a:p>
        </p:txBody>
      </p:sp>
      <p:sp>
        <p:nvSpPr>
          <p:cNvPr id="73" name="Rectangle 72">
            <a:extLst>
              <a:ext uri="{FF2B5EF4-FFF2-40B4-BE49-F238E27FC236}">
                <a16:creationId xmlns:a16="http://schemas.microsoft.com/office/drawing/2014/main" id="{0152D6C3-160D-4EDC-8F90-548A06B39128}"/>
              </a:ext>
            </a:extLst>
          </p:cNvPr>
          <p:cNvSpPr/>
          <p:nvPr/>
        </p:nvSpPr>
        <p:spPr>
          <a:xfrm>
            <a:off x="10187602" y="3058873"/>
            <a:ext cx="1513490" cy="409903"/>
          </a:xfrm>
          <a:prstGeom prst="rect">
            <a:avLst/>
          </a:prstGeom>
          <a:solidFill>
            <a:srgbClr val="FFFFFF"/>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4" name="Rectangle 73">
            <a:extLst>
              <a:ext uri="{FF2B5EF4-FFF2-40B4-BE49-F238E27FC236}">
                <a16:creationId xmlns:a16="http://schemas.microsoft.com/office/drawing/2014/main" id="{0AE92CBB-0E4C-44D9-BA06-EA9B30693E1B}"/>
              </a:ext>
            </a:extLst>
          </p:cNvPr>
          <p:cNvSpPr/>
          <p:nvPr/>
        </p:nvSpPr>
        <p:spPr>
          <a:xfrm>
            <a:off x="10187602" y="3468776"/>
            <a:ext cx="1513490" cy="409903"/>
          </a:xfrm>
          <a:prstGeom prst="rect">
            <a:avLst/>
          </a:prstGeom>
          <a:solidFill>
            <a:srgbClr val="92D05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a16="http://schemas.microsoft.com/office/drawing/2014/main" id="{6E087A7C-FFB4-4BD5-961A-146A3E142F2A}"/>
              </a:ext>
            </a:extLst>
          </p:cNvPr>
          <p:cNvSpPr/>
          <p:nvPr/>
        </p:nvSpPr>
        <p:spPr>
          <a:xfrm>
            <a:off x="10187602" y="3878679"/>
            <a:ext cx="1513490" cy="409903"/>
          </a:xfrm>
          <a:prstGeom prst="rect">
            <a:avLst/>
          </a:prstGeom>
          <a:solidFill>
            <a:schemeClr val="bg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76" name="Connector: Elbow 75">
            <a:extLst>
              <a:ext uri="{FF2B5EF4-FFF2-40B4-BE49-F238E27FC236}">
                <a16:creationId xmlns:a16="http://schemas.microsoft.com/office/drawing/2014/main" id="{36CEA482-8D97-42C4-A208-18000B1CA6CF}"/>
              </a:ext>
            </a:extLst>
          </p:cNvPr>
          <p:cNvCxnSpPr>
            <a:cxnSpLocks/>
            <a:stCxn id="57" idx="3"/>
            <a:endCxn id="74" idx="1"/>
          </p:cNvCxnSpPr>
          <p:nvPr/>
        </p:nvCxnSpPr>
        <p:spPr>
          <a:xfrm>
            <a:off x="9595044" y="3044682"/>
            <a:ext cx="592558" cy="629046"/>
          </a:xfrm>
          <a:prstGeom prst="bentConnector3">
            <a:avLst>
              <a:gd name="adj1" fmla="val 50000"/>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8F04DA9B-4768-4276-B564-6B92EE8B1E0F}"/>
              </a:ext>
            </a:extLst>
          </p:cNvPr>
          <p:cNvCxnSpPr>
            <a:cxnSpLocks/>
          </p:cNvCxnSpPr>
          <p:nvPr/>
        </p:nvCxnSpPr>
        <p:spPr>
          <a:xfrm flipV="1">
            <a:off x="3762449" y="3768071"/>
            <a:ext cx="6425153" cy="409903"/>
          </a:xfrm>
          <a:prstGeom prst="straightConnector1">
            <a:avLst/>
          </a:prstGeom>
          <a:noFill/>
          <a:ln w="25400" cap="flat">
            <a:solidFill>
              <a:srgbClr val="00B050"/>
            </a:solidFill>
            <a:prstDash val="dash"/>
            <a:miter lim="400000"/>
            <a:tailEnd type="triangle"/>
          </a:ln>
          <a:effectLst/>
          <a:sp3d/>
        </p:spPr>
        <p:style>
          <a:lnRef idx="0">
            <a:scrgbClr r="0" g="0" b="0"/>
          </a:lnRef>
          <a:fillRef idx="0">
            <a:scrgbClr r="0" g="0" b="0"/>
          </a:fillRef>
          <a:effectRef idx="0">
            <a:scrgbClr r="0" g="0" b="0"/>
          </a:effectRef>
          <a:fontRef idx="none"/>
        </p:style>
      </p:cxnSp>
      <p:sp>
        <p:nvSpPr>
          <p:cNvPr id="91" name="TextBox 90">
            <a:extLst>
              <a:ext uri="{FF2B5EF4-FFF2-40B4-BE49-F238E27FC236}">
                <a16:creationId xmlns:a16="http://schemas.microsoft.com/office/drawing/2014/main" id="{D1F7C6FF-00DB-4824-BA53-889826E784AE}"/>
              </a:ext>
            </a:extLst>
          </p:cNvPr>
          <p:cNvSpPr txBox="1"/>
          <p:nvPr/>
        </p:nvSpPr>
        <p:spPr>
          <a:xfrm rot="21412294">
            <a:off x="4299282" y="4095744"/>
            <a:ext cx="363881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600" b="0" i="0" u="none" strike="noStrike" cap="none" spc="0" normalizeH="0" baseline="0" dirty="0">
                <a:ln>
                  <a:noFill/>
                </a:ln>
                <a:solidFill>
                  <a:schemeClr val="tx2"/>
                </a:solidFill>
                <a:effectLst/>
                <a:uFillTx/>
                <a:latin typeface="+mn-lt"/>
                <a:ea typeface="+mn-ea"/>
                <a:cs typeface="+mn-cs"/>
                <a:sym typeface="Helvetica Neue"/>
              </a:rPr>
              <a:t>TDH.MEM.IMPORT</a:t>
            </a:r>
            <a:r>
              <a:rPr kumimoji="0" lang="en-US" altLang="zh-CN" sz="1600" b="0" i="0" u="none" strike="noStrike" cap="none" spc="0" normalizeH="0" dirty="0">
                <a:ln>
                  <a:noFill/>
                </a:ln>
                <a:solidFill>
                  <a:schemeClr val="tx2"/>
                </a:solidFill>
                <a:effectLst/>
                <a:uFillTx/>
                <a:latin typeface="+mn-lt"/>
                <a:ea typeface="+mn-ea"/>
                <a:cs typeface="+mn-cs"/>
                <a:sym typeface="Helvetica Neue"/>
              </a:rPr>
              <a:t> </a:t>
            </a:r>
            <a:r>
              <a:rPr lang="en-US" altLang="zh-CN" sz="1600" dirty="0">
                <a:solidFill>
                  <a:schemeClr val="tx2"/>
                </a:solidFill>
              </a:rPr>
              <a:t>with in-place import</a:t>
            </a:r>
            <a:endParaRPr lang="zh-CN" altLang="en-US" sz="1600" dirty="0" err="1">
              <a:solidFill>
                <a:schemeClr val="tx2"/>
              </a:solidFill>
            </a:endParaRPr>
          </a:p>
        </p:txBody>
      </p:sp>
      <p:pic>
        <p:nvPicPr>
          <p:cNvPr id="4" name="Picture 3">
            <a:extLst>
              <a:ext uri="{FF2B5EF4-FFF2-40B4-BE49-F238E27FC236}">
                <a16:creationId xmlns:a16="http://schemas.microsoft.com/office/drawing/2014/main" id="{F45CEEBA-EF46-47E4-9400-7709B129B54A}"/>
              </a:ext>
            </a:extLst>
          </p:cNvPr>
          <p:cNvPicPr>
            <a:picLocks noChangeAspect="1"/>
          </p:cNvPicPr>
          <p:nvPr/>
        </p:nvPicPr>
        <p:blipFill>
          <a:blip r:embed="rId3"/>
          <a:stretch>
            <a:fillRect/>
          </a:stretch>
        </p:blipFill>
        <p:spPr>
          <a:xfrm rot="16200000">
            <a:off x="3331129" y="5045862"/>
            <a:ext cx="409903" cy="1501359"/>
          </a:xfrm>
          <a:prstGeom prst="rect">
            <a:avLst/>
          </a:prstGeom>
        </p:spPr>
      </p:pic>
      <p:cxnSp>
        <p:nvCxnSpPr>
          <p:cNvPr id="66" name="Straight Arrow Connector 65">
            <a:extLst>
              <a:ext uri="{FF2B5EF4-FFF2-40B4-BE49-F238E27FC236}">
                <a16:creationId xmlns:a16="http://schemas.microsoft.com/office/drawing/2014/main" id="{6EFC47C3-0928-4507-A02D-A74B4032D403}"/>
              </a:ext>
            </a:extLst>
          </p:cNvPr>
          <p:cNvCxnSpPr>
            <a:cxnSpLocks/>
            <a:stCxn id="65" idx="3"/>
          </p:cNvCxnSpPr>
          <p:nvPr/>
        </p:nvCxnSpPr>
        <p:spPr>
          <a:xfrm flipV="1">
            <a:off x="1359768" y="5820399"/>
            <a:ext cx="1398116" cy="13307"/>
          </a:xfrm>
          <a:prstGeom prst="straightConnector1">
            <a:avLst/>
          </a:prstGeom>
          <a:noFill/>
          <a:ln w="25400" cap="flat">
            <a:solidFill>
              <a:schemeClr val="accent6"/>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70" name="TextBox 69">
            <a:extLst>
              <a:ext uri="{FF2B5EF4-FFF2-40B4-BE49-F238E27FC236}">
                <a16:creationId xmlns:a16="http://schemas.microsoft.com/office/drawing/2014/main" id="{4A9A0B9D-7E2C-42A7-8DFF-85E76A00C276}"/>
              </a:ext>
            </a:extLst>
          </p:cNvPr>
          <p:cNvSpPr txBox="1"/>
          <p:nvPr/>
        </p:nvSpPr>
        <p:spPr>
          <a:xfrm>
            <a:off x="3003255" y="6072170"/>
            <a:ext cx="129202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chemeClr val="tx2"/>
                </a:solidFill>
                <a:effectLst/>
                <a:uFillTx/>
                <a:latin typeface="+mn-lt"/>
                <a:ea typeface="+mn-ea"/>
                <a:cs typeface="+mn-cs"/>
                <a:sym typeface="Helvetica Neue"/>
              </a:rPr>
              <a:t>Shared Memory</a:t>
            </a:r>
            <a:endParaRPr kumimoji="0" lang="zh-CN" altLang="en-US" sz="1400" b="0" i="0" u="none" strike="noStrike" cap="none" spc="0" normalizeH="0" baseline="0" dirty="0" err="1">
              <a:ln>
                <a:noFill/>
              </a:ln>
              <a:solidFill>
                <a:schemeClr val="tx2"/>
              </a:solidFill>
              <a:effectLst/>
              <a:uFillTx/>
              <a:latin typeface="+mn-lt"/>
              <a:ea typeface="+mn-ea"/>
              <a:cs typeface="+mn-cs"/>
              <a:sym typeface="Helvetica Neue"/>
            </a:endParaRPr>
          </a:p>
        </p:txBody>
      </p:sp>
      <p:cxnSp>
        <p:nvCxnSpPr>
          <p:cNvPr id="77" name="Straight Arrow Connector 76">
            <a:extLst>
              <a:ext uri="{FF2B5EF4-FFF2-40B4-BE49-F238E27FC236}">
                <a16:creationId xmlns:a16="http://schemas.microsoft.com/office/drawing/2014/main" id="{9CED64C3-4429-4F86-BF84-40AA16EB475F}"/>
              </a:ext>
            </a:extLst>
          </p:cNvPr>
          <p:cNvCxnSpPr>
            <a:cxnSpLocks/>
          </p:cNvCxnSpPr>
          <p:nvPr/>
        </p:nvCxnSpPr>
        <p:spPr>
          <a:xfrm flipV="1">
            <a:off x="4538546" y="3843673"/>
            <a:ext cx="5518668" cy="1886577"/>
          </a:xfrm>
          <a:prstGeom prst="straightConnector1">
            <a:avLst/>
          </a:prstGeom>
          <a:noFill/>
          <a:ln w="25400" cap="flat">
            <a:solidFill>
              <a:srgbClr val="000000"/>
            </a:solidFill>
            <a:prstDash val="dash"/>
            <a:miter lim="400000"/>
            <a:tailEnd type="triangle"/>
          </a:ln>
          <a:effectLst/>
          <a:sp3d/>
        </p:spPr>
        <p:style>
          <a:lnRef idx="0">
            <a:scrgbClr r="0" g="0" b="0"/>
          </a:lnRef>
          <a:fillRef idx="0">
            <a:scrgbClr r="0" g="0" b="0"/>
          </a:fillRef>
          <a:effectRef idx="0">
            <a:scrgbClr r="0" g="0" b="0"/>
          </a:effectRef>
          <a:fontRef idx="none"/>
        </p:style>
      </p:cxnSp>
      <p:sp>
        <p:nvSpPr>
          <p:cNvPr id="78" name="TextBox 77">
            <a:extLst>
              <a:ext uri="{FF2B5EF4-FFF2-40B4-BE49-F238E27FC236}">
                <a16:creationId xmlns:a16="http://schemas.microsoft.com/office/drawing/2014/main" id="{2F2E4DF9-CB4C-48E2-B889-99812DC9C89B}"/>
              </a:ext>
            </a:extLst>
          </p:cNvPr>
          <p:cNvSpPr txBox="1"/>
          <p:nvPr/>
        </p:nvSpPr>
        <p:spPr>
          <a:xfrm rot="21412294">
            <a:off x="5700313" y="5278248"/>
            <a:ext cx="4837863"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600" b="0" i="0" u="none" strike="noStrike" cap="none" spc="0" normalizeH="0" baseline="0" dirty="0">
                <a:ln>
                  <a:noFill/>
                </a:ln>
                <a:solidFill>
                  <a:schemeClr val="tx2"/>
                </a:solidFill>
                <a:effectLst/>
                <a:uFillTx/>
                <a:latin typeface="+mn-lt"/>
                <a:ea typeface="+mn-ea"/>
                <a:cs typeface="+mn-cs"/>
                <a:sym typeface="Helvetica Neue"/>
              </a:rPr>
              <a:t>If the page isn’t the first-time</a:t>
            </a:r>
            <a:r>
              <a:rPr kumimoji="0" lang="en-US" altLang="zh-CN" sz="1600" b="0" i="0" u="none" strike="noStrike" cap="none" spc="0" normalizeH="0" dirty="0">
                <a:ln>
                  <a:noFill/>
                </a:ln>
                <a:solidFill>
                  <a:schemeClr val="tx2"/>
                </a:solidFill>
                <a:effectLst/>
                <a:uFillTx/>
                <a:latin typeface="+mn-lt"/>
                <a:ea typeface="+mn-ea"/>
                <a:cs typeface="+mn-cs"/>
                <a:sym typeface="Helvetica Neue"/>
              </a:rPr>
              <a:t> import (i.e. </a:t>
            </a:r>
            <a:r>
              <a:rPr lang="en-US" altLang="zh-CN" sz="1600" dirty="0">
                <a:solidFill>
                  <a:schemeClr val="tx2"/>
                </a:solidFill>
              </a:rPr>
              <a:t>d</a:t>
            </a:r>
            <a:r>
              <a:rPr kumimoji="0" lang="en-US" altLang="zh-CN" sz="1600" b="0" i="0" u="none" strike="noStrike" cap="none" spc="0" normalizeH="0" baseline="0" dirty="0">
                <a:ln>
                  <a:noFill/>
                </a:ln>
                <a:solidFill>
                  <a:schemeClr val="tx2"/>
                </a:solidFill>
                <a:effectLst/>
                <a:uFillTx/>
                <a:latin typeface="+mn-lt"/>
                <a:ea typeface="+mn-ea"/>
                <a:cs typeface="+mn-cs"/>
                <a:sym typeface="Helvetica Neue"/>
              </a:rPr>
              <a:t>irty page) :</a:t>
            </a:r>
          </a:p>
          <a:p>
            <a:pPr marL="0" marR="0" indent="0" algn="l" defTabSz="2438338" rtl="0" fontAlgn="auto" latinLnBrk="0" hangingPunct="0">
              <a:lnSpc>
                <a:spcPct val="100000"/>
              </a:lnSpc>
              <a:spcBef>
                <a:spcPts val="0"/>
              </a:spcBef>
              <a:spcAft>
                <a:spcPts val="0"/>
              </a:spcAft>
              <a:buClrTx/>
              <a:buSzTx/>
              <a:buFontTx/>
              <a:buNone/>
              <a:tabLst/>
            </a:pPr>
            <a:r>
              <a:rPr kumimoji="0" lang="en-US" altLang="zh-CN" sz="1600" b="0" i="0" u="none" strike="noStrike" cap="none" spc="0" normalizeH="0" baseline="0" dirty="0">
                <a:ln>
                  <a:noFill/>
                </a:ln>
                <a:solidFill>
                  <a:schemeClr val="tx2"/>
                </a:solidFill>
                <a:effectLst/>
                <a:uFillTx/>
                <a:latin typeface="+mn-lt"/>
                <a:ea typeface="+mn-ea"/>
                <a:cs typeface="+mn-cs"/>
                <a:sym typeface="Helvetica Neue"/>
              </a:rPr>
              <a:t>TDH.MEM.IMPORT</a:t>
            </a:r>
            <a:r>
              <a:rPr kumimoji="0" lang="en-US" altLang="zh-CN" sz="1600" b="0" i="0" u="none" strike="noStrike" cap="none" spc="0" normalizeH="0" dirty="0">
                <a:ln>
                  <a:noFill/>
                </a:ln>
                <a:solidFill>
                  <a:schemeClr val="tx2"/>
                </a:solidFill>
                <a:effectLst/>
                <a:uFillTx/>
                <a:latin typeface="+mn-lt"/>
                <a:ea typeface="+mn-ea"/>
                <a:cs typeface="+mn-cs"/>
                <a:sym typeface="Helvetica Neue"/>
              </a:rPr>
              <a:t> </a:t>
            </a:r>
            <a:r>
              <a:rPr lang="en-US" altLang="zh-CN" sz="1600" dirty="0">
                <a:solidFill>
                  <a:schemeClr val="tx2"/>
                </a:solidFill>
              </a:rPr>
              <a:t>with non-in-place import</a:t>
            </a:r>
            <a:endParaRPr lang="zh-CN" altLang="en-US" sz="1600" dirty="0" err="1">
              <a:solidFill>
                <a:schemeClr val="tx2"/>
              </a:solidFill>
            </a:endParaRPr>
          </a:p>
        </p:txBody>
      </p:sp>
      <p:sp>
        <p:nvSpPr>
          <p:cNvPr id="68" name="TextBox 67">
            <a:extLst>
              <a:ext uri="{FF2B5EF4-FFF2-40B4-BE49-F238E27FC236}">
                <a16:creationId xmlns:a16="http://schemas.microsoft.com/office/drawing/2014/main" id="{B0DAE322-A6F9-43B3-B8AD-E1B083594170}"/>
              </a:ext>
            </a:extLst>
          </p:cNvPr>
          <p:cNvSpPr txBox="1"/>
          <p:nvPr/>
        </p:nvSpPr>
        <p:spPr>
          <a:xfrm>
            <a:off x="1017506" y="5306635"/>
            <a:ext cx="1967312" cy="388568"/>
          </a:xfrm>
          <a:prstGeom prst="rect">
            <a:avLst/>
          </a:prstGeom>
          <a:noFill/>
        </p:spPr>
        <p:txBody>
          <a:bodyPr vert="horz" wrap="square" lIns="0" tIns="0" rIns="0" bIns="0" rtlCol="0">
            <a:spAutoFit/>
          </a:bodyPr>
          <a:lstStyle/>
          <a:p>
            <a:pPr marL="360000" lvl="1">
              <a:spcBef>
                <a:spcPts val="0"/>
              </a:spcBef>
            </a:pPr>
            <a:r>
              <a:rPr lang="en-US" sz="1400" dirty="0">
                <a:solidFill>
                  <a:srgbClr val="003C71"/>
                </a:solidFill>
              </a:rPr>
              <a:t>Filled by the QEMU migration thread</a:t>
            </a:r>
            <a:endParaRPr lang="en-US" sz="1600" dirty="0">
              <a:solidFill>
                <a:srgbClr val="003C71"/>
              </a:solidFill>
            </a:endParaRPr>
          </a:p>
        </p:txBody>
      </p:sp>
      <p:cxnSp>
        <p:nvCxnSpPr>
          <p:cNvPr id="23" name="Straight Arrow Connector 22">
            <a:extLst>
              <a:ext uri="{FF2B5EF4-FFF2-40B4-BE49-F238E27FC236}">
                <a16:creationId xmlns:a16="http://schemas.microsoft.com/office/drawing/2014/main" id="{90B0012F-1258-63DB-9858-6A26CAB84030}"/>
              </a:ext>
            </a:extLst>
          </p:cNvPr>
          <p:cNvCxnSpPr>
            <a:cxnSpLocks/>
          </p:cNvCxnSpPr>
          <p:nvPr/>
        </p:nvCxnSpPr>
        <p:spPr>
          <a:xfrm flipH="1" flipV="1">
            <a:off x="3404882" y="4441075"/>
            <a:ext cx="131198" cy="1034153"/>
          </a:xfrm>
          <a:prstGeom prst="straightConnector1">
            <a:avLst/>
          </a:prstGeom>
          <a:noFill/>
          <a:ln w="25400" cap="flat">
            <a:solidFill>
              <a:srgbClr val="00B050"/>
            </a:solidFill>
            <a:prstDash val="dash"/>
            <a:miter lim="400000"/>
            <a:tailEnd type="triangle"/>
          </a:ln>
          <a:effectLst/>
          <a:sp3d/>
        </p:spPr>
        <p:style>
          <a:lnRef idx="0">
            <a:scrgbClr r="0" g="0" b="0"/>
          </a:lnRef>
          <a:fillRef idx="0">
            <a:scrgbClr r="0" g="0" b="0"/>
          </a:fillRef>
          <a:effectRef idx="0">
            <a:scrgbClr r="0" g="0" b="0"/>
          </a:effectRef>
          <a:fontRef idx="none"/>
        </p:style>
      </p:cxnSp>
      <p:sp>
        <p:nvSpPr>
          <p:cNvPr id="41" name="TextBox 40">
            <a:extLst>
              <a:ext uri="{FF2B5EF4-FFF2-40B4-BE49-F238E27FC236}">
                <a16:creationId xmlns:a16="http://schemas.microsoft.com/office/drawing/2014/main" id="{E5BCCA4B-13AD-EFD5-C8EE-D43BB191DE6E}"/>
              </a:ext>
            </a:extLst>
          </p:cNvPr>
          <p:cNvSpPr txBox="1"/>
          <p:nvPr/>
        </p:nvSpPr>
        <p:spPr>
          <a:xfrm>
            <a:off x="3212169" y="4486805"/>
            <a:ext cx="2652753" cy="827662"/>
          </a:xfrm>
          <a:prstGeom prst="rect">
            <a:avLst/>
          </a:prstGeom>
          <a:noFill/>
        </p:spPr>
        <p:txBody>
          <a:bodyPr vert="horz" wrap="square" lIns="0" tIns="0" rIns="0" bIns="0" rtlCol="0">
            <a:spAutoFit/>
          </a:bodyPr>
          <a:lstStyle/>
          <a:p>
            <a:pPr marL="360000" lvl="1">
              <a:spcBef>
                <a:spcPts val="0"/>
              </a:spcBef>
            </a:pPr>
            <a:r>
              <a:rPr lang="en-US" sz="1400" dirty="0">
                <a:solidFill>
                  <a:srgbClr val="003C71"/>
                </a:solidFill>
              </a:rPr>
              <a:t>If the page is the first time import:</a:t>
            </a:r>
          </a:p>
          <a:p>
            <a:pPr marL="360000" lvl="1">
              <a:spcBef>
                <a:spcPts val="400"/>
              </a:spcBef>
            </a:pPr>
            <a:r>
              <a:rPr lang="en-US" sz="1400" dirty="0">
                <a:solidFill>
                  <a:srgbClr val="003C71"/>
                </a:solidFill>
              </a:rPr>
              <a:t>Copied to UPM page by KVM</a:t>
            </a:r>
            <a:endParaRPr lang="en-US" sz="1600" dirty="0">
              <a:solidFill>
                <a:srgbClr val="003C71"/>
              </a:solidFill>
            </a:endParaRPr>
          </a:p>
        </p:txBody>
      </p:sp>
    </p:spTree>
    <p:extLst>
      <p:ext uri="{BB962C8B-B14F-4D97-AF65-F5344CB8AC3E}">
        <p14:creationId xmlns:p14="http://schemas.microsoft.com/office/powerpoint/2010/main" val="187036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5" grpId="0" animBg="1"/>
      <p:bldP spid="71" grpId="0" animBg="1"/>
      <p:bldP spid="72" grpId="0"/>
      <p:bldP spid="73" grpId="0" animBg="1"/>
      <p:bldP spid="74" grpId="0" animBg="1"/>
      <p:bldP spid="75" grpId="0" animBg="1"/>
      <p:bldP spid="91" grpId="0"/>
      <p:bldP spid="70" grpId="0"/>
      <p:bldP spid="78" grpId="0"/>
      <p:bldP spid="68"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EEA6-9B66-40E2-9D77-383795359EC5}"/>
              </a:ext>
            </a:extLst>
          </p:cNvPr>
          <p:cNvSpPr>
            <a:spLocks noGrp="1"/>
          </p:cNvSpPr>
          <p:nvPr>
            <p:ph type="title"/>
          </p:nvPr>
        </p:nvSpPr>
        <p:spPr>
          <a:xfrm>
            <a:off x="114300" y="153734"/>
            <a:ext cx="10972800" cy="1158240"/>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TDX Migration Driver</a:t>
            </a:r>
            <a:endParaRPr lang="zh-CN" altLang="en-US" sz="3600" kern="1200" dirty="0">
              <a:solidFill>
                <a:schemeClr val="tx2"/>
              </a:solidFill>
              <a:latin typeface="Intel Clear"/>
              <a:cs typeface="Intel Clear"/>
            </a:endParaRPr>
          </a:p>
        </p:txBody>
      </p:sp>
      <p:sp>
        <p:nvSpPr>
          <p:cNvPr id="3" name="TextBox 2">
            <a:extLst>
              <a:ext uri="{FF2B5EF4-FFF2-40B4-BE49-F238E27FC236}">
                <a16:creationId xmlns:a16="http://schemas.microsoft.com/office/drawing/2014/main" id="{684D535C-B6B7-435E-9736-3CDB8984EDD7}"/>
              </a:ext>
            </a:extLst>
          </p:cNvPr>
          <p:cNvSpPr txBox="1"/>
          <p:nvPr/>
        </p:nvSpPr>
        <p:spPr>
          <a:xfrm>
            <a:off x="114300" y="2895311"/>
            <a:ext cx="6790354" cy="3857146"/>
          </a:xfrm>
          <a:prstGeom prst="rect">
            <a:avLst/>
          </a:prstGeom>
          <a:noFill/>
        </p:spPr>
        <p:txBody>
          <a:bodyPr vert="horz" wrap="square" lIns="0" tIns="0" rIns="0" bIns="0" rtlCol="0">
            <a:spAutoFit/>
          </a:bodyPr>
          <a:lstStyle/>
          <a:p>
            <a:pPr marL="180000" indent="-180000">
              <a:spcBef>
                <a:spcPts val="0"/>
              </a:spcBef>
              <a:spcAft>
                <a:spcPts val="400"/>
              </a:spcAft>
              <a:buFont typeface="Arial" panose="020B0604020202020204" pitchFamily="34" charset="0"/>
              <a:buChar char="•"/>
            </a:pPr>
            <a:r>
              <a:rPr lang="en-US" sz="1600" dirty="0" err="1">
                <a:solidFill>
                  <a:srgbClr val="003C71"/>
                </a:solidFill>
              </a:rPr>
              <a:t>tdx_mig_stream_create</a:t>
            </a:r>
            <a:endParaRPr lang="en-US" sz="1600" dirty="0">
              <a:solidFill>
                <a:srgbClr val="003C71"/>
              </a:solidFill>
            </a:endParaRPr>
          </a:p>
          <a:p>
            <a:pPr marL="540000" lvl="1" indent="-180000">
              <a:spcBef>
                <a:spcPts val="0"/>
              </a:spcBef>
              <a:spcAft>
                <a:spcPts val="400"/>
              </a:spcAft>
              <a:buFont typeface="Arial" panose="020B0604020202020204" pitchFamily="34" charset="0"/>
              <a:buChar char="•"/>
            </a:pPr>
            <a:r>
              <a:rPr lang="en-US" sz="1400" dirty="0">
                <a:solidFill>
                  <a:srgbClr val="003C71"/>
                </a:solidFill>
              </a:rPr>
              <a:t>Create a migration stream from TDX module</a:t>
            </a:r>
            <a:endParaRPr lang="en-US" sz="1200" dirty="0">
              <a:solidFill>
                <a:srgbClr val="003C71"/>
              </a:solidFill>
            </a:endParaRPr>
          </a:p>
          <a:p>
            <a:pPr marL="180000" lvl="1" indent="-180000">
              <a:spcBef>
                <a:spcPts val="0"/>
              </a:spcBef>
              <a:spcAft>
                <a:spcPts val="400"/>
              </a:spcAft>
              <a:buFont typeface="Arial" panose="020B0604020202020204" pitchFamily="34" charset="0"/>
              <a:buChar char="•"/>
            </a:pPr>
            <a:r>
              <a:rPr lang="en-US" sz="1600" dirty="0" err="1">
                <a:solidFill>
                  <a:srgbClr val="003C71"/>
                </a:solidFill>
              </a:rPr>
              <a:t>tdx_mig_stream_release</a:t>
            </a:r>
            <a:endParaRPr lang="en-US" sz="1600" dirty="0">
              <a:solidFill>
                <a:srgbClr val="003C71"/>
              </a:solidFill>
            </a:endParaRPr>
          </a:p>
          <a:p>
            <a:pPr marL="540000" lvl="1" indent="-180000">
              <a:spcBef>
                <a:spcPts val="0"/>
              </a:spcBef>
              <a:spcAft>
                <a:spcPts val="400"/>
              </a:spcAft>
              <a:buFont typeface="Arial" panose="020B0604020202020204" pitchFamily="34" charset="0"/>
              <a:buChar char="•"/>
            </a:pPr>
            <a:r>
              <a:rPr lang="en-US" sz="1400" dirty="0">
                <a:solidFill>
                  <a:srgbClr val="003C71"/>
                </a:solidFill>
              </a:rPr>
              <a:t>Free the allocated resources</a:t>
            </a:r>
            <a:endParaRPr lang="en-US" sz="1600" dirty="0">
              <a:solidFill>
                <a:srgbClr val="003C71"/>
              </a:solidFill>
            </a:endParaRPr>
          </a:p>
          <a:p>
            <a:pPr marL="180000" lvl="1" indent="-180000">
              <a:spcBef>
                <a:spcPts val="0"/>
              </a:spcBef>
              <a:spcAft>
                <a:spcPts val="400"/>
              </a:spcAft>
              <a:buFont typeface="Arial" panose="020B0604020202020204" pitchFamily="34" charset="0"/>
              <a:buChar char="•"/>
            </a:pPr>
            <a:r>
              <a:rPr lang="en-US" sz="1600" dirty="0" err="1">
                <a:solidFill>
                  <a:srgbClr val="003C71"/>
                </a:solidFill>
              </a:rPr>
              <a:t>tdx_mig_stream_ioctl</a:t>
            </a:r>
            <a:endParaRPr lang="en-US" sz="1600" dirty="0">
              <a:solidFill>
                <a:srgbClr val="003C71"/>
              </a:solidFill>
            </a:endParaRPr>
          </a:p>
          <a:p>
            <a:pPr marL="540000" lvl="1" indent="-180000">
              <a:spcBef>
                <a:spcPts val="0"/>
              </a:spcBef>
              <a:spcAft>
                <a:spcPts val="400"/>
              </a:spcAft>
              <a:buFont typeface="Arial" panose="020B0604020202020204" pitchFamily="34" charset="0"/>
              <a:buChar char="•"/>
            </a:pPr>
            <a:r>
              <a:rPr lang="en-US" sz="1400" dirty="0">
                <a:solidFill>
                  <a:srgbClr val="003C71"/>
                </a:solidFill>
              </a:rPr>
              <a:t>Main interface for migration </a:t>
            </a:r>
            <a:r>
              <a:rPr lang="en-US" sz="1400" dirty="0" err="1">
                <a:solidFill>
                  <a:srgbClr val="003C71"/>
                </a:solidFill>
              </a:rPr>
              <a:t>cmds</a:t>
            </a:r>
            <a:r>
              <a:rPr lang="en-US" sz="1400" dirty="0">
                <a:solidFill>
                  <a:srgbClr val="003C71"/>
                </a:solidFill>
              </a:rPr>
              <a:t> between QEMU and KVM , e.g. export/import memory, immutable states</a:t>
            </a:r>
          </a:p>
          <a:p>
            <a:pPr marL="180000" indent="-180000">
              <a:spcBef>
                <a:spcPts val="0"/>
              </a:spcBef>
              <a:spcAft>
                <a:spcPts val="400"/>
              </a:spcAft>
              <a:buFont typeface="Arial" panose="020B0604020202020204" pitchFamily="34" charset="0"/>
              <a:buChar char="•"/>
            </a:pPr>
            <a:r>
              <a:rPr lang="en-US" altLang="zh-CN" sz="1600" dirty="0" err="1">
                <a:solidFill>
                  <a:srgbClr val="003C71"/>
                </a:solidFill>
              </a:rPr>
              <a:t>tdx_mig_stream_mmap</a:t>
            </a:r>
            <a:endParaRPr lang="en-US" altLang="zh-CN" sz="1600" dirty="0">
              <a:solidFill>
                <a:srgbClr val="003C71"/>
              </a:solidFill>
            </a:endParaRPr>
          </a:p>
          <a:p>
            <a:pPr marL="540000" lvl="1" indent="-180000">
              <a:spcBef>
                <a:spcPts val="0"/>
              </a:spcBef>
              <a:spcAft>
                <a:spcPts val="400"/>
              </a:spcAft>
              <a:buFont typeface="Arial" panose="020B0604020202020204" pitchFamily="34" charset="0"/>
              <a:buChar char="•"/>
            </a:pPr>
            <a:r>
              <a:rPr lang="en-US" altLang="zh-CN" sz="1400" dirty="0">
                <a:solidFill>
                  <a:srgbClr val="003C71"/>
                </a:solidFill>
              </a:rPr>
              <a:t>Share memory to QEMU to achieve 0-copy of exported/imported migration data</a:t>
            </a:r>
          </a:p>
          <a:p>
            <a:pPr marL="180000" lvl="1" indent="-180000">
              <a:spcBef>
                <a:spcPts val="0"/>
              </a:spcBef>
              <a:spcAft>
                <a:spcPts val="400"/>
              </a:spcAft>
              <a:buFont typeface="Arial" panose="020B0604020202020204" pitchFamily="34" charset="0"/>
              <a:buChar char="•"/>
            </a:pPr>
            <a:r>
              <a:rPr lang="en-US" altLang="zh-CN" sz="1600" dirty="0" err="1">
                <a:solidFill>
                  <a:srgbClr val="003C71"/>
                </a:solidFill>
              </a:rPr>
              <a:t>tdx_mig_stream_set_attr</a:t>
            </a:r>
            <a:endParaRPr lang="en-US" altLang="zh-CN" sz="1600" dirty="0">
              <a:solidFill>
                <a:srgbClr val="003C71"/>
              </a:solidFill>
            </a:endParaRPr>
          </a:p>
          <a:p>
            <a:pPr marL="540000" lvl="1" indent="-180000">
              <a:spcBef>
                <a:spcPts val="0"/>
              </a:spcBef>
              <a:spcAft>
                <a:spcPts val="400"/>
              </a:spcAft>
              <a:buFont typeface="Arial" panose="020B0604020202020204" pitchFamily="34" charset="0"/>
              <a:buChar char="•"/>
            </a:pPr>
            <a:r>
              <a:rPr lang="en-US" altLang="zh-CN" sz="1400" dirty="0">
                <a:solidFill>
                  <a:srgbClr val="003C71"/>
                </a:solidFill>
              </a:rPr>
              <a:t>Set the configurable device attribute, e.g. buffer size for migration data</a:t>
            </a:r>
          </a:p>
          <a:p>
            <a:pPr marL="180000" lvl="1" indent="-180000">
              <a:spcBef>
                <a:spcPts val="0"/>
              </a:spcBef>
              <a:spcAft>
                <a:spcPts val="400"/>
              </a:spcAft>
              <a:buFont typeface="Arial" panose="020B0604020202020204" pitchFamily="34" charset="0"/>
              <a:buChar char="•"/>
            </a:pPr>
            <a:r>
              <a:rPr lang="en-US" altLang="zh-CN" sz="1600" dirty="0" err="1">
                <a:solidFill>
                  <a:srgbClr val="003C71"/>
                </a:solidFill>
              </a:rPr>
              <a:t>tdx_mig_stream_get_attr</a:t>
            </a:r>
            <a:endParaRPr lang="en-US" altLang="zh-CN" sz="1600" dirty="0">
              <a:solidFill>
                <a:srgbClr val="003C71"/>
              </a:solidFill>
            </a:endParaRPr>
          </a:p>
          <a:p>
            <a:pPr marL="540000" lvl="1" indent="-180000">
              <a:spcBef>
                <a:spcPts val="0"/>
              </a:spcBef>
              <a:spcAft>
                <a:spcPts val="400"/>
              </a:spcAft>
              <a:buFont typeface="Arial" panose="020B0604020202020204" pitchFamily="34" charset="0"/>
              <a:buChar char="•"/>
            </a:pPr>
            <a:r>
              <a:rPr lang="en-US" altLang="zh-CN" sz="1400" dirty="0">
                <a:solidFill>
                  <a:srgbClr val="003C71"/>
                </a:solidFill>
              </a:rPr>
              <a:t>Get attributes related to the migration device, e.g. </a:t>
            </a:r>
            <a:r>
              <a:rPr lang="en-US" altLang="zh-CN" sz="1400" dirty="0" err="1">
                <a:solidFill>
                  <a:srgbClr val="003C71"/>
                </a:solidFill>
              </a:rPr>
              <a:t>mbmd</a:t>
            </a:r>
            <a:r>
              <a:rPr lang="en-US" altLang="zh-CN" sz="1400" dirty="0">
                <a:solidFill>
                  <a:srgbClr val="003C71"/>
                </a:solidFill>
              </a:rPr>
              <a:t> buffer size, mac list buffer size</a:t>
            </a:r>
          </a:p>
          <a:p>
            <a:pPr marL="540000" lvl="1" indent="-180000">
              <a:spcBef>
                <a:spcPts val="0"/>
              </a:spcBef>
              <a:spcAft>
                <a:spcPts val="400"/>
              </a:spcAft>
              <a:buFont typeface="Arial" panose="020B0604020202020204" pitchFamily="34" charset="0"/>
              <a:buChar char="•"/>
            </a:pPr>
            <a:endParaRPr lang="en-US" sz="1200" dirty="0">
              <a:solidFill>
                <a:srgbClr val="003C71"/>
              </a:solidFill>
            </a:endParaRPr>
          </a:p>
        </p:txBody>
      </p:sp>
      <p:sp>
        <p:nvSpPr>
          <p:cNvPr id="5" name="Rectangle 4">
            <a:extLst>
              <a:ext uri="{FF2B5EF4-FFF2-40B4-BE49-F238E27FC236}">
                <a16:creationId xmlns:a16="http://schemas.microsoft.com/office/drawing/2014/main" id="{CF5F7570-6EE3-4AB5-A97A-2DA7975900F9}"/>
              </a:ext>
            </a:extLst>
          </p:cNvPr>
          <p:cNvSpPr/>
          <p:nvPr/>
        </p:nvSpPr>
        <p:spPr>
          <a:xfrm>
            <a:off x="217283" y="6455952"/>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853502D2-F6A9-4B9A-B523-CCA8BA0C92B3}"/>
              </a:ext>
            </a:extLst>
          </p:cNvPr>
          <p:cNvPicPr>
            <a:picLocks noChangeAspect="1"/>
          </p:cNvPicPr>
          <p:nvPr/>
        </p:nvPicPr>
        <p:blipFill>
          <a:blip r:embed="rId3"/>
          <a:stretch>
            <a:fillRect/>
          </a:stretch>
        </p:blipFill>
        <p:spPr>
          <a:xfrm>
            <a:off x="114300" y="808122"/>
            <a:ext cx="6381750" cy="1914525"/>
          </a:xfrm>
          <a:prstGeom prst="rect">
            <a:avLst/>
          </a:prstGeom>
        </p:spPr>
      </p:pic>
      <p:sp>
        <p:nvSpPr>
          <p:cNvPr id="10" name="TextBox 9">
            <a:extLst>
              <a:ext uri="{FF2B5EF4-FFF2-40B4-BE49-F238E27FC236}">
                <a16:creationId xmlns:a16="http://schemas.microsoft.com/office/drawing/2014/main" id="{155CBF16-23AC-4014-80F3-954D8948585E}"/>
              </a:ext>
            </a:extLst>
          </p:cNvPr>
          <p:cNvSpPr txBox="1"/>
          <p:nvPr/>
        </p:nvSpPr>
        <p:spPr>
          <a:xfrm>
            <a:off x="6758896" y="1267301"/>
            <a:ext cx="4960354" cy="3256020"/>
          </a:xfrm>
          <a:prstGeom prst="rect">
            <a:avLst/>
          </a:prstGeom>
          <a:noFill/>
        </p:spPr>
        <p:txBody>
          <a:bodyPr vert="horz" wrap="square" lIns="0" tIns="0" rIns="0" bIns="0" rtlCol="0">
            <a:spAutoFit/>
          </a:bodyPr>
          <a:lstStyle/>
          <a:p>
            <a:pPr marL="180000" indent="-180000">
              <a:spcBef>
                <a:spcPts val="0"/>
              </a:spcBef>
              <a:spcAft>
                <a:spcPts val="400"/>
              </a:spcAft>
              <a:buFont typeface="Arial" panose="020B0604020202020204" pitchFamily="34" charset="0"/>
              <a:buChar char="•"/>
            </a:pPr>
            <a:r>
              <a:rPr lang="en-US" sz="1600" dirty="0">
                <a:solidFill>
                  <a:srgbClr val="003C71"/>
                </a:solidFill>
              </a:rPr>
              <a:t>QEMU usage example:</a:t>
            </a:r>
          </a:p>
          <a:p>
            <a:pPr marL="702900" lvl="1" indent="-342900">
              <a:spcBef>
                <a:spcPts val="0"/>
              </a:spcBef>
              <a:spcAft>
                <a:spcPts val="400"/>
              </a:spcAft>
              <a:buFont typeface="+mj-lt"/>
              <a:buAutoNum type="arabicPeriod"/>
            </a:pPr>
            <a:r>
              <a:rPr lang="en-US" sz="1400" dirty="0">
                <a:solidFill>
                  <a:srgbClr val="003C71"/>
                </a:solidFill>
              </a:rPr>
              <a:t>Create a </a:t>
            </a:r>
            <a:r>
              <a:rPr lang="en-US" sz="1400" dirty="0" err="1">
                <a:solidFill>
                  <a:srgbClr val="003C71"/>
                </a:solidFill>
              </a:rPr>
              <a:t>kvm</a:t>
            </a:r>
            <a:r>
              <a:rPr lang="en-US" sz="1400" dirty="0">
                <a:solidFill>
                  <a:srgbClr val="003C71"/>
                </a:solidFill>
              </a:rPr>
              <a:t> device and migration stream from TDX module</a:t>
            </a:r>
          </a:p>
          <a:p>
            <a:pPr marL="900000" lvl="1" indent="-180000">
              <a:spcBef>
                <a:spcPts val="0"/>
              </a:spcBef>
              <a:spcAft>
                <a:spcPts val="400"/>
              </a:spcAft>
              <a:buFont typeface="Arial" panose="020B0604020202020204" pitchFamily="34" charset="0"/>
              <a:buChar char="•"/>
            </a:pPr>
            <a:r>
              <a:rPr lang="en-US" sz="1400" dirty="0">
                <a:solidFill>
                  <a:srgbClr val="003C71"/>
                </a:solidFill>
              </a:rPr>
              <a:t>Device </a:t>
            </a:r>
            <a:r>
              <a:rPr lang="en-US" sz="1400" dirty="0" err="1">
                <a:solidFill>
                  <a:srgbClr val="003C71"/>
                </a:solidFill>
              </a:rPr>
              <a:t>fd</a:t>
            </a:r>
            <a:r>
              <a:rPr lang="en-US" sz="1400" dirty="0">
                <a:solidFill>
                  <a:srgbClr val="003C71"/>
                </a:solidFill>
              </a:rPr>
              <a:t> returned for the following interactions</a:t>
            </a:r>
          </a:p>
          <a:p>
            <a:pPr marL="702900" lvl="1" indent="-342900">
              <a:spcBef>
                <a:spcPts val="0"/>
              </a:spcBef>
              <a:spcAft>
                <a:spcPts val="400"/>
              </a:spcAft>
              <a:buFont typeface="+mj-lt"/>
              <a:buAutoNum type="arabicPeriod" startAt="2"/>
            </a:pPr>
            <a:r>
              <a:rPr lang="en-US" sz="1400" dirty="0">
                <a:solidFill>
                  <a:srgbClr val="003C71"/>
                </a:solidFill>
              </a:rPr>
              <a:t>Set device attributes</a:t>
            </a:r>
          </a:p>
          <a:p>
            <a:pPr marL="900000" lvl="1" indent="-180000">
              <a:spcBef>
                <a:spcPts val="0"/>
              </a:spcBef>
              <a:spcAft>
                <a:spcPts val="400"/>
              </a:spcAft>
              <a:buFont typeface="Arial" panose="020B0604020202020204" pitchFamily="34" charset="0"/>
              <a:buChar char="•"/>
            </a:pPr>
            <a:r>
              <a:rPr lang="en-US" sz="1400" dirty="0">
                <a:solidFill>
                  <a:srgbClr val="003C71"/>
                </a:solidFill>
              </a:rPr>
              <a:t>If current QEMU migrates one page each time, set the buffer size to 4KB </a:t>
            </a:r>
          </a:p>
          <a:p>
            <a:pPr marL="702900" lvl="1" indent="-342900">
              <a:spcBef>
                <a:spcPts val="0"/>
              </a:spcBef>
              <a:spcAft>
                <a:spcPts val="400"/>
              </a:spcAft>
              <a:buFont typeface="+mj-lt"/>
              <a:buAutoNum type="arabicPeriod" startAt="3"/>
            </a:pPr>
            <a:r>
              <a:rPr lang="en-US" sz="1400" dirty="0">
                <a:solidFill>
                  <a:srgbClr val="003C71"/>
                </a:solidFill>
              </a:rPr>
              <a:t>Get device attributes</a:t>
            </a:r>
          </a:p>
          <a:p>
            <a:pPr marL="900000" lvl="1" indent="-180000">
              <a:spcBef>
                <a:spcPts val="0"/>
              </a:spcBef>
              <a:spcAft>
                <a:spcPts val="400"/>
              </a:spcAft>
              <a:buFont typeface="Arial" panose="020B0604020202020204" pitchFamily="34" charset="0"/>
              <a:buChar char="•"/>
            </a:pPr>
            <a:r>
              <a:rPr lang="en-US" sz="1400" dirty="0">
                <a:solidFill>
                  <a:srgbClr val="003C71"/>
                </a:solidFill>
              </a:rPr>
              <a:t>Get the buffer sizes for </a:t>
            </a:r>
            <a:r>
              <a:rPr lang="en-US" sz="1400" dirty="0" err="1">
                <a:solidFill>
                  <a:srgbClr val="003C71"/>
                </a:solidFill>
              </a:rPr>
              <a:t>mbmd</a:t>
            </a:r>
            <a:r>
              <a:rPr lang="en-US" sz="1400" dirty="0">
                <a:solidFill>
                  <a:srgbClr val="003C71"/>
                </a:solidFill>
              </a:rPr>
              <a:t>, mac list etc.</a:t>
            </a:r>
          </a:p>
          <a:p>
            <a:pPr marL="702900" lvl="1" indent="-342900">
              <a:spcBef>
                <a:spcPts val="0"/>
              </a:spcBef>
              <a:spcAft>
                <a:spcPts val="400"/>
              </a:spcAft>
              <a:buFont typeface="+mj-lt"/>
              <a:buAutoNum type="arabicPeriod" startAt="4"/>
            </a:pPr>
            <a:r>
              <a:rPr lang="en-US" sz="1400" dirty="0">
                <a:solidFill>
                  <a:srgbClr val="003C71"/>
                </a:solidFill>
              </a:rPr>
              <a:t>Map the shared memory buffers</a:t>
            </a:r>
          </a:p>
          <a:p>
            <a:pPr marL="702900" lvl="1" indent="-342900">
              <a:spcBef>
                <a:spcPts val="0"/>
              </a:spcBef>
              <a:spcAft>
                <a:spcPts val="400"/>
              </a:spcAft>
              <a:buFont typeface="+mj-lt"/>
              <a:buAutoNum type="arabicPeriod" startAt="5"/>
            </a:pPr>
            <a:r>
              <a:rPr lang="en-US" sz="1400" dirty="0">
                <a:solidFill>
                  <a:srgbClr val="003C71"/>
                </a:solidFill>
              </a:rPr>
              <a:t>During the migration process, sends TDX migration commands to the </a:t>
            </a:r>
            <a:r>
              <a:rPr lang="en-US" sz="1400" dirty="0" err="1">
                <a:solidFill>
                  <a:srgbClr val="003C71"/>
                </a:solidFill>
              </a:rPr>
              <a:t>tdx-mig</a:t>
            </a:r>
            <a:r>
              <a:rPr lang="en-US" sz="1400" dirty="0">
                <a:solidFill>
                  <a:srgbClr val="003C71"/>
                </a:solidFill>
              </a:rPr>
              <a:t> driver via </a:t>
            </a:r>
            <a:r>
              <a:rPr lang="en-US" sz="1400" dirty="0" err="1">
                <a:solidFill>
                  <a:srgbClr val="003C71"/>
                </a:solidFill>
              </a:rPr>
              <a:t>ioctl</a:t>
            </a:r>
            <a:endParaRPr lang="en-US" sz="1400" dirty="0">
              <a:solidFill>
                <a:srgbClr val="003C71"/>
              </a:solidFill>
            </a:endParaRPr>
          </a:p>
          <a:p>
            <a:pPr marL="900000" lvl="1" indent="-180000">
              <a:spcBef>
                <a:spcPts val="0"/>
              </a:spcBef>
              <a:spcAft>
                <a:spcPts val="400"/>
              </a:spcAft>
              <a:buFont typeface="Arial" panose="020B0604020202020204" pitchFamily="34" charset="0"/>
              <a:buChar char="•"/>
            </a:pPr>
            <a:r>
              <a:rPr lang="en-US" sz="1400" dirty="0">
                <a:solidFill>
                  <a:srgbClr val="003C71"/>
                </a:solidFill>
              </a:rPr>
              <a:t>e.g. export/import immutable states, pause</a:t>
            </a:r>
          </a:p>
          <a:p>
            <a:pPr marL="702900" lvl="1" indent="-342900">
              <a:spcBef>
                <a:spcPts val="0"/>
              </a:spcBef>
              <a:spcAft>
                <a:spcPts val="400"/>
              </a:spcAft>
              <a:buFont typeface="+mj-lt"/>
              <a:buAutoNum type="arabicPeriod" startAt="6"/>
            </a:pPr>
            <a:r>
              <a:rPr lang="en-US" sz="1400" dirty="0">
                <a:solidFill>
                  <a:srgbClr val="003C71"/>
                </a:solidFill>
              </a:rPr>
              <a:t>Once migration done, close the device </a:t>
            </a:r>
            <a:r>
              <a:rPr lang="en-US" sz="1400" dirty="0" err="1">
                <a:solidFill>
                  <a:srgbClr val="003C71"/>
                </a:solidFill>
              </a:rPr>
              <a:t>fd</a:t>
            </a:r>
            <a:endParaRPr lang="en-US" sz="1400" dirty="0">
              <a:solidFill>
                <a:srgbClr val="003C71"/>
              </a:solidFill>
            </a:endParaRPr>
          </a:p>
        </p:txBody>
      </p:sp>
    </p:spTree>
    <p:extLst>
      <p:ext uri="{BB962C8B-B14F-4D97-AF65-F5344CB8AC3E}">
        <p14:creationId xmlns:p14="http://schemas.microsoft.com/office/powerpoint/2010/main" val="343153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EEA6-9B66-40E2-9D77-383795359EC5}"/>
              </a:ext>
            </a:extLst>
          </p:cNvPr>
          <p:cNvSpPr>
            <a:spLocks noGrp="1"/>
          </p:cNvSpPr>
          <p:nvPr>
            <p:ph type="title"/>
          </p:nvPr>
        </p:nvSpPr>
        <p:spPr>
          <a:xfrm>
            <a:off x="114300" y="153734"/>
            <a:ext cx="10972800" cy="1158240"/>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Private/Shared Pages</a:t>
            </a:r>
            <a:endParaRPr lang="zh-CN" altLang="en-US" sz="3600" kern="1200" dirty="0">
              <a:solidFill>
                <a:schemeClr val="tx2"/>
              </a:solidFill>
              <a:latin typeface="Intel Clear"/>
              <a:cs typeface="Intel Clear"/>
            </a:endParaRPr>
          </a:p>
        </p:txBody>
      </p:sp>
      <p:sp>
        <p:nvSpPr>
          <p:cNvPr id="3" name="TextBox 2">
            <a:extLst>
              <a:ext uri="{FF2B5EF4-FFF2-40B4-BE49-F238E27FC236}">
                <a16:creationId xmlns:a16="http://schemas.microsoft.com/office/drawing/2014/main" id="{684D535C-B6B7-435E-9736-3CDB8984EDD7}"/>
              </a:ext>
            </a:extLst>
          </p:cNvPr>
          <p:cNvSpPr txBox="1"/>
          <p:nvPr/>
        </p:nvSpPr>
        <p:spPr>
          <a:xfrm>
            <a:off x="586509" y="1338393"/>
            <a:ext cx="10781402" cy="4157933"/>
          </a:xfrm>
          <a:prstGeom prst="rect">
            <a:avLst/>
          </a:prstGeom>
          <a:noFill/>
        </p:spPr>
        <p:txBody>
          <a:bodyPr vert="horz" wrap="square" lIns="0" tIns="0" rIns="0" bIns="0" rtlCol="0">
            <a:spAutoFit/>
          </a:bodyPr>
          <a:lstStyle/>
          <a:p>
            <a:pPr marL="180000" indent="-180000">
              <a:spcBef>
                <a:spcPts val="0"/>
              </a:spcBef>
              <a:spcAft>
                <a:spcPts val="400"/>
              </a:spcAft>
              <a:buFont typeface="Arial" panose="020B0604020202020204" pitchFamily="34" charset="0"/>
              <a:buChar char="•"/>
            </a:pPr>
            <a:r>
              <a:rPr lang="en-US" sz="1600" dirty="0">
                <a:solidFill>
                  <a:srgbClr val="003C71"/>
                </a:solidFill>
              </a:rPr>
              <a:t>KVM uses </a:t>
            </a:r>
            <a:r>
              <a:rPr lang="en-US" sz="1600" dirty="0" err="1">
                <a:solidFill>
                  <a:srgbClr val="003C71"/>
                </a:solidFill>
              </a:rPr>
              <a:t>Xarray</a:t>
            </a:r>
            <a:r>
              <a:rPr lang="en-US" sz="1600" dirty="0">
                <a:solidFill>
                  <a:srgbClr val="003C71"/>
                </a:solidFill>
              </a:rPr>
              <a:t> to track (implemented by the UPM </a:t>
            </a:r>
            <a:r>
              <a:rPr lang="en-US" sz="1600" dirty="0" err="1">
                <a:solidFill>
                  <a:srgbClr val="003C71"/>
                </a:solidFill>
              </a:rPr>
              <a:t>patchset</a:t>
            </a:r>
            <a:r>
              <a:rPr lang="en-US" sz="1600" dirty="0">
                <a:solidFill>
                  <a:srgbClr val="003C71"/>
                </a:solidFill>
              </a:rPr>
              <a:t>)</a:t>
            </a:r>
          </a:p>
          <a:p>
            <a:pPr marL="540000" lvl="1" indent="-180000">
              <a:spcBef>
                <a:spcPts val="0"/>
              </a:spcBef>
              <a:spcAft>
                <a:spcPts val="400"/>
              </a:spcAft>
              <a:buFont typeface="Arial" panose="020B0604020202020204" pitchFamily="34" charset="0"/>
              <a:buChar char="•"/>
            </a:pPr>
            <a:r>
              <a:rPr lang="en-US" sz="1600" dirty="0">
                <a:solidFill>
                  <a:srgbClr val="003C71"/>
                </a:solidFill>
              </a:rPr>
              <a:t>Linux specific data structure</a:t>
            </a:r>
            <a:endParaRPr lang="en-US" altLang="zh-CN" sz="1600" dirty="0">
              <a:solidFill>
                <a:srgbClr val="003C71"/>
              </a:solidFill>
            </a:endParaRPr>
          </a:p>
          <a:p>
            <a:pPr marL="360000" lvl="1">
              <a:spcBef>
                <a:spcPts val="0"/>
              </a:spcBef>
              <a:spcAft>
                <a:spcPts val="400"/>
              </a:spcAft>
            </a:pPr>
            <a:endParaRPr lang="en-US" sz="1600" dirty="0">
              <a:solidFill>
                <a:srgbClr val="003C71"/>
              </a:solidFill>
            </a:endParaRPr>
          </a:p>
          <a:p>
            <a:pPr marL="180000" indent="-180000">
              <a:spcBef>
                <a:spcPts val="0"/>
              </a:spcBef>
              <a:spcAft>
                <a:spcPts val="400"/>
              </a:spcAft>
              <a:buFont typeface="Arial" panose="020B0604020202020204" pitchFamily="34" charset="0"/>
              <a:buChar char="•"/>
            </a:pPr>
            <a:r>
              <a:rPr lang="en-US" sz="1600" dirty="0">
                <a:solidFill>
                  <a:srgbClr val="003C71"/>
                </a:solidFill>
              </a:rPr>
              <a:t>QEMU uses bitmaps to track</a:t>
            </a:r>
          </a:p>
          <a:p>
            <a:pPr marL="540000" lvl="1" indent="-180000">
              <a:spcBef>
                <a:spcPts val="0"/>
              </a:spcBef>
              <a:spcAft>
                <a:spcPts val="400"/>
              </a:spcAft>
              <a:buFont typeface="Arial" panose="020B0604020202020204" pitchFamily="34" charset="0"/>
              <a:buChar char="•"/>
            </a:pPr>
            <a:r>
              <a:rPr lang="en-US" sz="1600" dirty="0">
                <a:solidFill>
                  <a:srgbClr val="003C71"/>
                </a:solidFill>
              </a:rPr>
              <a:t>Guest private</a:t>
            </a:r>
            <a:r>
              <a:rPr lang="en-US" sz="1600" dirty="0">
                <a:solidFill>
                  <a:srgbClr val="003C71"/>
                </a:solidFill>
                <a:sym typeface="Wingdings" panose="05000000000000000000" pitchFamily="2" charset="2"/>
              </a:rPr>
              <a:t>&lt;--</a:t>
            </a:r>
            <a:r>
              <a:rPr lang="en-US" sz="1600" dirty="0">
                <a:solidFill>
                  <a:srgbClr val="003C71"/>
                </a:solidFill>
              </a:rPr>
              <a:t>&gt;shared page conversion exits to </a:t>
            </a:r>
            <a:r>
              <a:rPr lang="en-US" sz="1600" dirty="0" err="1">
                <a:solidFill>
                  <a:srgbClr val="003C71"/>
                </a:solidFill>
              </a:rPr>
              <a:t>userspace</a:t>
            </a:r>
            <a:r>
              <a:rPr lang="en-US" sz="1600" dirty="0">
                <a:solidFill>
                  <a:srgbClr val="003C71"/>
                </a:solidFill>
              </a:rPr>
              <a:t>, QEMU implements bitmaps (named </a:t>
            </a:r>
            <a:r>
              <a:rPr lang="en-US" sz="1600" dirty="0" err="1">
                <a:solidFill>
                  <a:srgbClr val="003C71"/>
                </a:solidFill>
              </a:rPr>
              <a:t>cgs_bmap</a:t>
            </a:r>
            <a:r>
              <a:rPr lang="en-US" sz="1600" dirty="0">
                <a:solidFill>
                  <a:srgbClr val="003C71"/>
                </a:solidFill>
              </a:rPr>
              <a:t>, and allocated per </a:t>
            </a:r>
            <a:r>
              <a:rPr lang="en-US" sz="1600" dirty="0" err="1">
                <a:solidFill>
                  <a:srgbClr val="003C71"/>
                </a:solidFill>
              </a:rPr>
              <a:t>ramblock</a:t>
            </a:r>
            <a:r>
              <a:rPr lang="en-US" sz="1600" dirty="0">
                <a:solidFill>
                  <a:srgbClr val="003C71"/>
                </a:solidFill>
              </a:rPr>
              <a:t>) to record the private/shared info for </a:t>
            </a:r>
            <a:r>
              <a:rPr lang="en-US" sz="1600" dirty="0" err="1">
                <a:solidFill>
                  <a:srgbClr val="003C71"/>
                </a:solidFill>
              </a:rPr>
              <a:t>userspace</a:t>
            </a:r>
            <a:r>
              <a:rPr lang="en-US" sz="1600" dirty="0">
                <a:solidFill>
                  <a:srgbClr val="003C71"/>
                </a:solidFill>
              </a:rPr>
              <a:t> to reference</a:t>
            </a:r>
          </a:p>
          <a:p>
            <a:pPr marL="360000" lvl="1">
              <a:spcBef>
                <a:spcPts val="0"/>
              </a:spcBef>
              <a:spcAft>
                <a:spcPts val="400"/>
              </a:spcAft>
            </a:pPr>
            <a:endParaRPr lang="en-US" sz="1600" dirty="0">
              <a:solidFill>
                <a:srgbClr val="003C71"/>
              </a:solidFill>
            </a:endParaRPr>
          </a:p>
          <a:p>
            <a:pPr marL="180000" lvl="1" indent="-180000">
              <a:spcBef>
                <a:spcPts val="0"/>
              </a:spcBef>
              <a:spcAft>
                <a:spcPts val="400"/>
              </a:spcAft>
              <a:buFont typeface="Arial" panose="020B0604020202020204" pitchFamily="34" charset="0"/>
              <a:buChar char="•"/>
            </a:pPr>
            <a:r>
              <a:rPr lang="en-US" sz="1600" dirty="0">
                <a:solidFill>
                  <a:srgbClr val="003C71"/>
                </a:solidFill>
              </a:rPr>
              <a:t>Migration Support</a:t>
            </a:r>
          </a:p>
          <a:p>
            <a:pPr marL="540000" lvl="1" indent="-180000">
              <a:spcBef>
                <a:spcPts val="0"/>
              </a:spcBef>
              <a:spcAft>
                <a:spcPts val="400"/>
              </a:spcAft>
              <a:buFont typeface="Arial" panose="020B0604020202020204" pitchFamily="34" charset="0"/>
              <a:buChar char="•"/>
            </a:pPr>
            <a:r>
              <a:rPr lang="en-US" altLang="zh-CN" sz="1600" dirty="0">
                <a:solidFill>
                  <a:srgbClr val="003C71"/>
                </a:solidFill>
              </a:rPr>
              <a:t>Private/Shared pages are sent through the same channel (e.g. same socket connection) with different flags</a:t>
            </a:r>
          </a:p>
          <a:p>
            <a:pPr marL="900000" lvl="1" indent="-180000">
              <a:spcBef>
                <a:spcPts val="0"/>
              </a:spcBef>
              <a:spcAft>
                <a:spcPts val="400"/>
              </a:spcAft>
              <a:buFont typeface="Arial" panose="020B0604020202020204" pitchFamily="34" charset="0"/>
              <a:buChar char="•"/>
            </a:pPr>
            <a:r>
              <a:rPr lang="en-US" altLang="zh-CN" sz="1600" dirty="0">
                <a:solidFill>
                  <a:srgbClr val="003C71"/>
                </a:solidFill>
              </a:rPr>
              <a:t>New ram flag RAM_SAVE_FLAG_CGS_STATE to tell the destination side the page is private</a:t>
            </a:r>
          </a:p>
          <a:p>
            <a:pPr marL="540000" lvl="1" indent="-180000">
              <a:spcBef>
                <a:spcPts val="0"/>
              </a:spcBef>
              <a:spcAft>
                <a:spcPts val="400"/>
              </a:spcAft>
              <a:buFont typeface="Arial" panose="020B0604020202020204" pitchFamily="34" charset="0"/>
              <a:buChar char="•"/>
            </a:pPr>
            <a:r>
              <a:rPr lang="en-US" sz="1600" dirty="0">
                <a:solidFill>
                  <a:srgbClr val="003C71"/>
                </a:solidFill>
              </a:rPr>
              <a:t>The destination side checks if the received page’s shared/private state is consistent with that in </a:t>
            </a:r>
            <a:r>
              <a:rPr lang="en-US" sz="1600" dirty="0" err="1">
                <a:solidFill>
                  <a:srgbClr val="003C71"/>
                </a:solidFill>
              </a:rPr>
              <a:t>cgs_bmap</a:t>
            </a:r>
            <a:endParaRPr lang="en-US" sz="1600" dirty="0">
              <a:solidFill>
                <a:srgbClr val="003C71"/>
              </a:solidFill>
            </a:endParaRPr>
          </a:p>
          <a:p>
            <a:pPr marL="900000" lvl="1" indent="-180000">
              <a:spcBef>
                <a:spcPts val="0"/>
              </a:spcBef>
              <a:spcAft>
                <a:spcPts val="400"/>
              </a:spcAft>
              <a:buFont typeface="Arial" panose="020B0604020202020204" pitchFamily="34" charset="0"/>
              <a:buChar char="•"/>
            </a:pPr>
            <a:r>
              <a:rPr lang="en-US" sz="1600" dirty="0">
                <a:solidFill>
                  <a:srgbClr val="003C71"/>
                </a:solidFill>
              </a:rPr>
              <a:t>If no, need to update </a:t>
            </a:r>
            <a:r>
              <a:rPr lang="en-US" sz="1600" dirty="0" err="1">
                <a:solidFill>
                  <a:srgbClr val="003C71"/>
                </a:solidFill>
              </a:rPr>
              <a:t>cgs_bmap</a:t>
            </a:r>
            <a:r>
              <a:rPr lang="en-US" sz="1600" dirty="0">
                <a:solidFill>
                  <a:srgbClr val="003C71"/>
                </a:solidFill>
              </a:rPr>
              <a:t> and convert shared to private (or private to shared) via the interface provided by UPM</a:t>
            </a:r>
          </a:p>
          <a:p>
            <a:pPr marL="540000" lvl="1" indent="-180000">
              <a:spcBef>
                <a:spcPts val="0"/>
              </a:spcBef>
              <a:spcAft>
                <a:spcPts val="400"/>
              </a:spcAft>
              <a:buFont typeface="Arial" panose="020B0604020202020204" pitchFamily="34" charset="0"/>
              <a:buChar char="•"/>
            </a:pPr>
            <a:endParaRPr lang="en-US" sz="1400" dirty="0">
              <a:solidFill>
                <a:srgbClr val="003C71"/>
              </a:solidFill>
            </a:endParaRPr>
          </a:p>
          <a:p>
            <a:pPr marL="540000" lvl="1" indent="-180000">
              <a:spcBef>
                <a:spcPts val="0"/>
              </a:spcBef>
              <a:spcAft>
                <a:spcPts val="400"/>
              </a:spcAft>
              <a:buFont typeface="Arial" panose="020B0604020202020204" pitchFamily="34" charset="0"/>
              <a:buChar char="•"/>
            </a:pPr>
            <a:endParaRPr lang="en-US" sz="1400" dirty="0">
              <a:solidFill>
                <a:srgbClr val="003C71"/>
              </a:solidFill>
            </a:endParaRPr>
          </a:p>
          <a:p>
            <a:pPr marL="180000" indent="-180000">
              <a:spcBef>
                <a:spcPts val="0"/>
              </a:spcBef>
              <a:spcAft>
                <a:spcPts val="400"/>
              </a:spcAft>
              <a:buFont typeface="Arial" panose="020B0604020202020204" pitchFamily="34" charset="0"/>
              <a:buChar char="•"/>
            </a:pPr>
            <a:endParaRPr lang="en-US" sz="1600" dirty="0">
              <a:solidFill>
                <a:srgbClr val="003C71"/>
              </a:solidFill>
            </a:endParaRPr>
          </a:p>
        </p:txBody>
      </p:sp>
      <p:sp>
        <p:nvSpPr>
          <p:cNvPr id="5" name="Rectangle 4">
            <a:extLst>
              <a:ext uri="{FF2B5EF4-FFF2-40B4-BE49-F238E27FC236}">
                <a16:creationId xmlns:a16="http://schemas.microsoft.com/office/drawing/2014/main" id="{CF5F7570-6EE3-4AB5-A97A-2DA7975900F9}"/>
              </a:ext>
            </a:extLst>
          </p:cNvPr>
          <p:cNvSpPr/>
          <p:nvPr/>
        </p:nvSpPr>
        <p:spPr>
          <a:xfrm>
            <a:off x="217283" y="6455952"/>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6351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EEA6-9B66-40E2-9D77-383795359EC5}"/>
              </a:ext>
            </a:extLst>
          </p:cNvPr>
          <p:cNvSpPr>
            <a:spLocks noGrp="1"/>
          </p:cNvSpPr>
          <p:nvPr>
            <p:ph type="title"/>
          </p:nvPr>
        </p:nvSpPr>
        <p:spPr>
          <a:xfrm>
            <a:off x="114300" y="153734"/>
            <a:ext cx="10972800" cy="1158240"/>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Dirty Page Logging</a:t>
            </a:r>
            <a:endParaRPr lang="zh-CN" altLang="en-US" sz="3600" kern="1200" dirty="0">
              <a:solidFill>
                <a:schemeClr val="tx2"/>
              </a:solidFill>
              <a:latin typeface="Intel Clear"/>
              <a:cs typeface="Intel Clear"/>
            </a:endParaRPr>
          </a:p>
        </p:txBody>
      </p:sp>
      <p:sp>
        <p:nvSpPr>
          <p:cNvPr id="3" name="TextBox 2">
            <a:extLst>
              <a:ext uri="{FF2B5EF4-FFF2-40B4-BE49-F238E27FC236}">
                <a16:creationId xmlns:a16="http://schemas.microsoft.com/office/drawing/2014/main" id="{684D535C-B6B7-435E-9736-3CDB8984EDD7}"/>
              </a:ext>
            </a:extLst>
          </p:cNvPr>
          <p:cNvSpPr txBox="1"/>
          <p:nvPr/>
        </p:nvSpPr>
        <p:spPr>
          <a:xfrm>
            <a:off x="586509" y="1338393"/>
            <a:ext cx="10052916" cy="3560847"/>
          </a:xfrm>
          <a:prstGeom prst="rect">
            <a:avLst/>
          </a:prstGeom>
          <a:noFill/>
        </p:spPr>
        <p:txBody>
          <a:bodyPr vert="horz" wrap="square" lIns="0" tIns="0" rIns="0" bIns="0" rtlCol="0">
            <a:spAutoFit/>
          </a:bodyPr>
          <a:lstStyle/>
          <a:p>
            <a:pPr marL="180000" indent="-180000">
              <a:spcBef>
                <a:spcPts val="0"/>
              </a:spcBef>
              <a:spcAft>
                <a:spcPts val="400"/>
              </a:spcAft>
              <a:buFont typeface="Arial" panose="020B0604020202020204" pitchFamily="34" charset="0"/>
              <a:buChar char="•"/>
            </a:pPr>
            <a:r>
              <a:rPr lang="en-US" sz="1600" dirty="0">
                <a:solidFill>
                  <a:srgbClr val="003C71"/>
                </a:solidFill>
              </a:rPr>
              <a:t>PML isn’t supported by the current TDX module, and write-protection is used</a:t>
            </a:r>
          </a:p>
          <a:p>
            <a:pPr marL="540000" lvl="1" indent="-180000">
              <a:spcBef>
                <a:spcPts val="0"/>
              </a:spcBef>
              <a:spcAft>
                <a:spcPts val="400"/>
              </a:spcAft>
              <a:buFont typeface="Arial" panose="020B0604020202020204" pitchFamily="34" charset="0"/>
              <a:buChar char="•"/>
            </a:pPr>
            <a:r>
              <a:rPr lang="en-US" sz="1600" dirty="0" err="1">
                <a:solidFill>
                  <a:srgbClr val="003C71"/>
                </a:solidFill>
              </a:rPr>
              <a:t>enable_pml</a:t>
            </a:r>
            <a:r>
              <a:rPr lang="en-US" sz="1600" dirty="0">
                <a:solidFill>
                  <a:srgbClr val="003C71"/>
                </a:solidFill>
              </a:rPr>
              <a:t> is set to false for the </a:t>
            </a:r>
            <a:r>
              <a:rPr lang="en-US" sz="1600" dirty="0" err="1">
                <a:solidFill>
                  <a:srgbClr val="003C71"/>
                </a:solidFill>
              </a:rPr>
              <a:t>tdx</a:t>
            </a:r>
            <a:r>
              <a:rPr lang="en-US" sz="1600" dirty="0">
                <a:solidFill>
                  <a:srgbClr val="003C71"/>
                </a:solidFill>
              </a:rPr>
              <a:t> case during </a:t>
            </a:r>
            <a:r>
              <a:rPr lang="en-US" sz="1600" dirty="0" err="1">
                <a:solidFill>
                  <a:srgbClr val="003C71"/>
                </a:solidFill>
              </a:rPr>
              <a:t>vt_hardware_setup</a:t>
            </a:r>
            <a:endParaRPr lang="en-US" sz="1600" dirty="0">
              <a:solidFill>
                <a:srgbClr val="003C71"/>
              </a:solidFill>
            </a:endParaRPr>
          </a:p>
          <a:p>
            <a:pPr marL="180000" indent="-180000">
              <a:spcBef>
                <a:spcPts val="0"/>
              </a:spcBef>
              <a:spcAft>
                <a:spcPts val="400"/>
              </a:spcAft>
              <a:buFont typeface="Arial" panose="020B0604020202020204" pitchFamily="34" charset="0"/>
              <a:buChar char="•"/>
            </a:pPr>
            <a:endParaRPr lang="en-US" sz="1600" dirty="0">
              <a:solidFill>
                <a:srgbClr val="003C71"/>
              </a:solidFill>
            </a:endParaRPr>
          </a:p>
          <a:p>
            <a:pPr marL="180000" indent="-180000">
              <a:spcBef>
                <a:spcPts val="0"/>
              </a:spcBef>
              <a:spcAft>
                <a:spcPts val="400"/>
              </a:spcAft>
              <a:buFont typeface="Arial" panose="020B0604020202020204" pitchFamily="34" charset="0"/>
              <a:buChar char="•"/>
            </a:pPr>
            <a:r>
              <a:rPr lang="en-US" sz="1600" dirty="0">
                <a:solidFill>
                  <a:srgbClr val="003C71"/>
                </a:solidFill>
              </a:rPr>
              <a:t>Reuse the implementation of dirty logging with write-protection for the legacy VM migration, and patch the vendor specific “</a:t>
            </a:r>
            <a:r>
              <a:rPr lang="en-US" sz="1600" dirty="0" err="1">
                <a:solidFill>
                  <a:srgbClr val="003C71"/>
                </a:solidFill>
              </a:rPr>
              <a:t>changed_private_spte</a:t>
            </a:r>
            <a:r>
              <a:rPr lang="en-US" sz="1600" dirty="0">
                <a:solidFill>
                  <a:srgbClr val="003C71"/>
                </a:solidFill>
              </a:rPr>
              <a:t>” to write </a:t>
            </a:r>
            <a:r>
              <a:rPr lang="en-US" altLang="zh-CN" sz="1600" dirty="0">
                <a:solidFill>
                  <a:srgbClr val="003C71"/>
                </a:solidFill>
              </a:rPr>
              <a:t>enable/disable SPTEs of private pages</a:t>
            </a:r>
          </a:p>
          <a:p>
            <a:pPr marL="540000" lvl="1" indent="-180000">
              <a:spcBef>
                <a:spcPts val="0"/>
              </a:spcBef>
              <a:spcAft>
                <a:spcPts val="400"/>
              </a:spcAft>
              <a:buFont typeface="Arial" panose="020B0604020202020204" pitchFamily="34" charset="0"/>
              <a:buChar char="•"/>
            </a:pPr>
            <a:r>
              <a:rPr lang="en-US" sz="1600" dirty="0">
                <a:solidFill>
                  <a:srgbClr val="003C71"/>
                </a:solidFill>
              </a:rPr>
              <a:t>If old </a:t>
            </a:r>
            <a:r>
              <a:rPr lang="en-US" sz="1600" dirty="0" err="1">
                <a:solidFill>
                  <a:srgbClr val="003C71"/>
                </a:solidFill>
              </a:rPr>
              <a:t>spte</a:t>
            </a:r>
            <a:r>
              <a:rPr lang="en-US" sz="1600" dirty="0">
                <a:solidFill>
                  <a:srgbClr val="003C71"/>
                </a:solidFill>
              </a:rPr>
              <a:t> was writable and new </a:t>
            </a:r>
            <a:r>
              <a:rPr lang="en-US" sz="1600" dirty="0" err="1">
                <a:solidFill>
                  <a:srgbClr val="003C71"/>
                </a:solidFill>
              </a:rPr>
              <a:t>spte</a:t>
            </a:r>
            <a:r>
              <a:rPr lang="en-US" sz="1600" dirty="0">
                <a:solidFill>
                  <a:srgbClr val="003C71"/>
                </a:solidFill>
              </a:rPr>
              <a:t> is non-writable, invoke TDH.EXPORT.BLOCKW to write-block the page</a:t>
            </a:r>
          </a:p>
          <a:p>
            <a:pPr marL="540000" lvl="1" indent="-180000">
              <a:spcBef>
                <a:spcPts val="0"/>
              </a:spcBef>
              <a:spcAft>
                <a:spcPts val="400"/>
              </a:spcAft>
              <a:buFont typeface="Arial" panose="020B0604020202020204" pitchFamily="34" charset="0"/>
              <a:buChar char="•"/>
            </a:pPr>
            <a:r>
              <a:rPr lang="en-US" altLang="zh-CN" sz="1600" dirty="0">
                <a:solidFill>
                  <a:srgbClr val="003C71"/>
                </a:solidFill>
              </a:rPr>
              <a:t>If old </a:t>
            </a:r>
            <a:r>
              <a:rPr lang="en-US" altLang="zh-CN" sz="1600" dirty="0" err="1">
                <a:solidFill>
                  <a:srgbClr val="003C71"/>
                </a:solidFill>
              </a:rPr>
              <a:t>spte</a:t>
            </a:r>
            <a:r>
              <a:rPr lang="en-US" altLang="zh-CN" sz="1600" dirty="0">
                <a:solidFill>
                  <a:srgbClr val="003C71"/>
                </a:solidFill>
              </a:rPr>
              <a:t> was non-writable and new </a:t>
            </a:r>
            <a:r>
              <a:rPr lang="en-US" altLang="zh-CN" sz="1600" dirty="0" err="1">
                <a:solidFill>
                  <a:srgbClr val="003C71"/>
                </a:solidFill>
              </a:rPr>
              <a:t>spte</a:t>
            </a:r>
            <a:r>
              <a:rPr lang="en-US" altLang="zh-CN" sz="1600" dirty="0">
                <a:solidFill>
                  <a:srgbClr val="003C71"/>
                </a:solidFill>
              </a:rPr>
              <a:t> is writable, invoke TDH.EXPORT.UNBLOCKW to write-unblock the page</a:t>
            </a:r>
          </a:p>
          <a:p>
            <a:pPr marL="540000" lvl="1" indent="-180000">
              <a:spcBef>
                <a:spcPts val="0"/>
              </a:spcBef>
              <a:spcAft>
                <a:spcPts val="400"/>
              </a:spcAft>
              <a:buFont typeface="Arial" panose="020B0604020202020204" pitchFamily="34" charset="0"/>
              <a:buChar char="•"/>
            </a:pPr>
            <a:endParaRPr lang="en-US" sz="1600" dirty="0">
              <a:solidFill>
                <a:srgbClr val="003C71"/>
              </a:solidFill>
            </a:endParaRPr>
          </a:p>
          <a:p>
            <a:pPr marL="540000" lvl="1" indent="-180000">
              <a:spcBef>
                <a:spcPts val="0"/>
              </a:spcBef>
              <a:spcAft>
                <a:spcPts val="400"/>
              </a:spcAft>
              <a:buFont typeface="Arial" panose="020B0604020202020204" pitchFamily="34" charset="0"/>
              <a:buChar char="•"/>
            </a:pPr>
            <a:endParaRPr lang="en-US" sz="1600" dirty="0">
              <a:solidFill>
                <a:srgbClr val="003C71"/>
              </a:solidFill>
            </a:endParaRPr>
          </a:p>
          <a:p>
            <a:pPr marL="180000" lvl="1" indent="-180000">
              <a:spcBef>
                <a:spcPts val="0"/>
              </a:spcBef>
              <a:spcAft>
                <a:spcPts val="400"/>
              </a:spcAft>
              <a:buFont typeface="Arial" panose="020B0604020202020204" pitchFamily="34" charset="0"/>
              <a:buChar char="•"/>
            </a:pPr>
            <a:endParaRPr lang="en-US" sz="1400" dirty="0">
              <a:solidFill>
                <a:srgbClr val="003C71"/>
              </a:solidFill>
            </a:endParaRPr>
          </a:p>
          <a:p>
            <a:pPr marL="540000" lvl="1" indent="-180000">
              <a:spcBef>
                <a:spcPts val="0"/>
              </a:spcBef>
              <a:spcAft>
                <a:spcPts val="400"/>
              </a:spcAft>
              <a:buFont typeface="Arial" panose="020B0604020202020204" pitchFamily="34" charset="0"/>
              <a:buChar char="•"/>
            </a:pPr>
            <a:endParaRPr lang="en-US" sz="1400" dirty="0">
              <a:solidFill>
                <a:srgbClr val="003C71"/>
              </a:solidFill>
            </a:endParaRPr>
          </a:p>
          <a:p>
            <a:pPr marL="180000" indent="-180000">
              <a:spcBef>
                <a:spcPts val="0"/>
              </a:spcBef>
              <a:spcAft>
                <a:spcPts val="400"/>
              </a:spcAft>
              <a:buFont typeface="Arial" panose="020B0604020202020204" pitchFamily="34" charset="0"/>
              <a:buChar char="•"/>
            </a:pPr>
            <a:endParaRPr lang="en-US" sz="1600" dirty="0">
              <a:solidFill>
                <a:srgbClr val="003C71"/>
              </a:solidFill>
            </a:endParaRPr>
          </a:p>
        </p:txBody>
      </p:sp>
      <p:sp>
        <p:nvSpPr>
          <p:cNvPr id="5" name="Rectangle 4">
            <a:extLst>
              <a:ext uri="{FF2B5EF4-FFF2-40B4-BE49-F238E27FC236}">
                <a16:creationId xmlns:a16="http://schemas.microsoft.com/office/drawing/2014/main" id="{CF5F7570-6EE3-4AB5-A97A-2DA7975900F9}"/>
              </a:ext>
            </a:extLst>
          </p:cNvPr>
          <p:cNvSpPr/>
          <p:nvPr/>
        </p:nvSpPr>
        <p:spPr>
          <a:xfrm>
            <a:off x="217283" y="6455952"/>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09158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DEDE-4073-4E89-9CF8-98DA125F4798}"/>
              </a:ext>
            </a:extLst>
          </p:cNvPr>
          <p:cNvSpPr>
            <a:spLocks noGrp="1"/>
          </p:cNvSpPr>
          <p:nvPr>
            <p:ph type="title"/>
          </p:nvPr>
        </p:nvSpPr>
        <p:spPr>
          <a:xfrm>
            <a:off x="114300" y="153734"/>
            <a:ext cx="11269047" cy="1158240"/>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QEMU Confidential Guest Migration Framework</a:t>
            </a:r>
            <a:endParaRPr lang="zh-CN" altLang="en-US" sz="3600" kern="1200" dirty="0">
              <a:solidFill>
                <a:schemeClr val="tx2"/>
              </a:solidFill>
              <a:latin typeface="Intel Clear"/>
              <a:cs typeface="Intel Clear"/>
            </a:endParaRPr>
          </a:p>
        </p:txBody>
      </p:sp>
      <p:sp>
        <p:nvSpPr>
          <p:cNvPr id="4" name="Rectangle 3">
            <a:extLst>
              <a:ext uri="{FF2B5EF4-FFF2-40B4-BE49-F238E27FC236}">
                <a16:creationId xmlns:a16="http://schemas.microsoft.com/office/drawing/2014/main" id="{EAFBE32E-4A17-4946-86FA-BFAE2616AA25}"/>
              </a:ext>
            </a:extLst>
          </p:cNvPr>
          <p:cNvSpPr/>
          <p:nvPr/>
        </p:nvSpPr>
        <p:spPr>
          <a:xfrm>
            <a:off x="217283"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descr="Timeline&#10;&#10;Description automatically generated with medium confidence">
            <a:extLst>
              <a:ext uri="{FF2B5EF4-FFF2-40B4-BE49-F238E27FC236}">
                <a16:creationId xmlns:a16="http://schemas.microsoft.com/office/drawing/2014/main" id="{29272AE0-91E8-4469-BA59-7765E9616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2015"/>
            <a:ext cx="12192000" cy="4513970"/>
          </a:xfrm>
          <a:prstGeom prst="rect">
            <a:avLst/>
          </a:prstGeom>
        </p:spPr>
      </p:pic>
      <p:cxnSp>
        <p:nvCxnSpPr>
          <p:cNvPr id="5" name="Straight Connector 4">
            <a:extLst>
              <a:ext uri="{FF2B5EF4-FFF2-40B4-BE49-F238E27FC236}">
                <a16:creationId xmlns:a16="http://schemas.microsoft.com/office/drawing/2014/main" id="{E6FB9211-2A66-409F-9D2A-D36FEBD65E1C}"/>
              </a:ext>
            </a:extLst>
          </p:cNvPr>
          <p:cNvCxnSpPr>
            <a:cxnSpLocks/>
          </p:cNvCxnSpPr>
          <p:nvPr/>
        </p:nvCxnSpPr>
        <p:spPr>
          <a:xfrm>
            <a:off x="8682273" y="685800"/>
            <a:ext cx="0" cy="3683000"/>
          </a:xfrm>
          <a:prstGeom prst="line">
            <a:avLst/>
          </a:prstGeom>
          <a:noFill/>
          <a:ln w="254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9CD9D767-BB1B-48F2-AEB1-E63967E39648}"/>
              </a:ext>
            </a:extLst>
          </p:cNvPr>
          <p:cNvSpPr txBox="1"/>
          <p:nvPr/>
        </p:nvSpPr>
        <p:spPr>
          <a:xfrm>
            <a:off x="3784600" y="707934"/>
            <a:ext cx="64921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600" b="0" i="0" u="none" strike="noStrike" cap="none" spc="0" normalizeH="0" baseline="0" dirty="0">
                <a:ln>
                  <a:noFill/>
                </a:ln>
                <a:solidFill>
                  <a:srgbClr val="FF0000"/>
                </a:solidFill>
                <a:effectLst/>
                <a:uFillTx/>
                <a:latin typeface="+mn-lt"/>
                <a:ea typeface="+mn-ea"/>
                <a:cs typeface="+mn-cs"/>
                <a:sym typeface="Helvetica Neue"/>
              </a:rPr>
              <a:t>Source</a:t>
            </a:r>
            <a:endParaRPr kumimoji="0" lang="zh-CN" altLang="en-US" sz="1600" b="0" i="0" u="none" strike="noStrike" cap="none" spc="0" normalizeH="0" baseline="0" dirty="0" err="1">
              <a:ln>
                <a:noFill/>
              </a:ln>
              <a:solidFill>
                <a:srgbClr val="FF0000"/>
              </a:solidFill>
              <a:effectLst/>
              <a:uFillTx/>
              <a:latin typeface="+mn-lt"/>
              <a:ea typeface="+mn-ea"/>
              <a:cs typeface="+mn-cs"/>
              <a:sym typeface="Helvetica Neue"/>
            </a:endParaRPr>
          </a:p>
        </p:txBody>
      </p:sp>
      <p:sp>
        <p:nvSpPr>
          <p:cNvPr id="10" name="TextBox 9">
            <a:extLst>
              <a:ext uri="{FF2B5EF4-FFF2-40B4-BE49-F238E27FC236}">
                <a16:creationId xmlns:a16="http://schemas.microsoft.com/office/drawing/2014/main" id="{45472449-9E62-4212-A350-D73843159C21}"/>
              </a:ext>
            </a:extLst>
          </p:cNvPr>
          <p:cNvSpPr txBox="1"/>
          <p:nvPr/>
        </p:nvSpPr>
        <p:spPr>
          <a:xfrm>
            <a:off x="9880600" y="707934"/>
            <a:ext cx="106118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600" b="0" i="0" u="none" strike="noStrike" cap="none" spc="0" normalizeH="0" baseline="0" dirty="0">
                <a:ln>
                  <a:noFill/>
                </a:ln>
                <a:solidFill>
                  <a:srgbClr val="FF0000"/>
                </a:solidFill>
                <a:effectLst/>
                <a:uFillTx/>
                <a:latin typeface="+mn-lt"/>
                <a:ea typeface="+mn-ea"/>
                <a:cs typeface="+mn-cs"/>
                <a:sym typeface="Helvetica Neue"/>
              </a:rPr>
              <a:t>Destination</a:t>
            </a:r>
            <a:endParaRPr kumimoji="0" lang="zh-CN" altLang="en-US" sz="1600" b="0" i="0" u="none" strike="noStrike" cap="none" spc="0" normalizeH="0" baseline="0" dirty="0" err="1">
              <a:ln>
                <a:noFill/>
              </a:ln>
              <a:solidFill>
                <a:srgbClr val="FF0000"/>
              </a:solidFill>
              <a:effectLst/>
              <a:uFillTx/>
              <a:latin typeface="+mn-lt"/>
              <a:ea typeface="+mn-ea"/>
              <a:cs typeface="+mn-cs"/>
              <a:sym typeface="Helvetica Neue"/>
            </a:endParaRPr>
          </a:p>
        </p:txBody>
      </p:sp>
    </p:spTree>
    <p:extLst>
      <p:ext uri="{BB962C8B-B14F-4D97-AF65-F5344CB8AC3E}">
        <p14:creationId xmlns:p14="http://schemas.microsoft.com/office/powerpoint/2010/main" val="68506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9414FE-4239-4E33-B56D-C3587A7EE748}"/>
              </a:ext>
            </a:extLst>
          </p:cNvPr>
          <p:cNvSpPr>
            <a:spLocks noGrp="1"/>
          </p:cNvSpPr>
          <p:nvPr>
            <p:ph type="title"/>
          </p:nvPr>
        </p:nvSpPr>
        <p:spPr>
          <a:xfrm>
            <a:off x="662940" y="3427950"/>
            <a:ext cx="10972800" cy="714013"/>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Touch Points</a:t>
            </a:r>
            <a:endParaRPr lang="zh-CN" altLang="en-US" sz="3600" kern="1200" dirty="0">
              <a:solidFill>
                <a:schemeClr val="tx2"/>
              </a:solidFill>
              <a:latin typeface="Intel Clear"/>
              <a:cs typeface="Intel Clear"/>
            </a:endParaRPr>
          </a:p>
        </p:txBody>
      </p:sp>
      <p:sp>
        <p:nvSpPr>
          <p:cNvPr id="7" name="Rectangle 6">
            <a:extLst>
              <a:ext uri="{FF2B5EF4-FFF2-40B4-BE49-F238E27FC236}">
                <a16:creationId xmlns:a16="http://schemas.microsoft.com/office/drawing/2014/main" id="{841C0CAB-1D89-4BF0-ABB3-C7C0463D7BA7}"/>
              </a:ext>
            </a:extLst>
          </p:cNvPr>
          <p:cNvSpPr/>
          <p:nvPr/>
        </p:nvSpPr>
        <p:spPr>
          <a:xfrm>
            <a:off x="217283"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16569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EEA6-9B66-40E2-9D77-383795359EC5}"/>
              </a:ext>
            </a:extLst>
          </p:cNvPr>
          <p:cNvSpPr>
            <a:spLocks noGrp="1"/>
          </p:cNvSpPr>
          <p:nvPr>
            <p:ph type="title"/>
          </p:nvPr>
        </p:nvSpPr>
        <p:spPr>
          <a:xfrm>
            <a:off x="114300" y="153734"/>
            <a:ext cx="10972800" cy="1158240"/>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KVM</a:t>
            </a:r>
            <a:endParaRPr lang="zh-CN" altLang="en-US" sz="3600" kern="1200" dirty="0">
              <a:solidFill>
                <a:schemeClr val="tx2"/>
              </a:solidFill>
              <a:latin typeface="Intel Clear"/>
              <a:cs typeface="Intel Clear"/>
            </a:endParaRPr>
          </a:p>
        </p:txBody>
      </p:sp>
      <p:sp>
        <p:nvSpPr>
          <p:cNvPr id="5" name="Rectangle 4">
            <a:extLst>
              <a:ext uri="{FF2B5EF4-FFF2-40B4-BE49-F238E27FC236}">
                <a16:creationId xmlns:a16="http://schemas.microsoft.com/office/drawing/2014/main" id="{CF5F7570-6EE3-4AB5-A97A-2DA7975900F9}"/>
              </a:ext>
            </a:extLst>
          </p:cNvPr>
          <p:cNvSpPr/>
          <p:nvPr/>
        </p:nvSpPr>
        <p:spPr>
          <a:xfrm>
            <a:off x="217283"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TextBox 9">
            <a:extLst>
              <a:ext uri="{FF2B5EF4-FFF2-40B4-BE49-F238E27FC236}">
                <a16:creationId xmlns:a16="http://schemas.microsoft.com/office/drawing/2014/main" id="{D29D049C-D3C4-4AA7-858A-18633CBC1341}"/>
              </a:ext>
            </a:extLst>
          </p:cNvPr>
          <p:cNvSpPr txBox="1"/>
          <p:nvPr/>
        </p:nvSpPr>
        <p:spPr>
          <a:xfrm>
            <a:off x="306318" y="759050"/>
            <a:ext cx="12257538" cy="5309146"/>
          </a:xfrm>
          <a:prstGeom prst="rect">
            <a:avLst/>
          </a:prstGeom>
          <a:noFill/>
        </p:spPr>
        <p:txBody>
          <a:bodyPr vert="horz" wrap="square" lIns="0" tIns="0" rIns="0" bIns="0" rtlCol="0">
            <a:spAutoFit/>
          </a:bodyPr>
          <a:lstStyle/>
          <a:p>
            <a:pPr marL="180000" lvl="2" indent="-180000">
              <a:spcBef>
                <a:spcPts val="0"/>
              </a:spcBef>
              <a:spcAft>
                <a:spcPts val="400"/>
              </a:spcAft>
              <a:buFont typeface="Arial" panose="020B0604020202020204" pitchFamily="34" charset="0"/>
              <a:buChar char="•"/>
            </a:pPr>
            <a:r>
              <a:rPr lang="en-US" altLang="zh-CN" sz="2000" dirty="0">
                <a:solidFill>
                  <a:srgbClr val="003C71"/>
                </a:solidFill>
              </a:rPr>
              <a:t>Pre-migration</a:t>
            </a:r>
            <a:endParaRPr lang="en-US" altLang="zh-CN" sz="1800" dirty="0">
              <a:solidFill>
                <a:srgbClr val="003C71"/>
              </a:solidFill>
            </a:endParaRPr>
          </a:p>
          <a:p>
            <a:pPr marL="540000" indent="-180000">
              <a:spcBef>
                <a:spcPts val="0"/>
              </a:spcBef>
              <a:spcAft>
                <a:spcPts val="400"/>
              </a:spcAft>
              <a:buFont typeface="Arial" panose="020B0604020202020204" pitchFamily="34" charset="0"/>
              <a:buChar char="•"/>
            </a:pPr>
            <a:r>
              <a:rPr lang="en-US" altLang="zh-CN" sz="1800" dirty="0" err="1">
                <a:solidFill>
                  <a:srgbClr val="003C71"/>
                </a:solidFill>
              </a:rPr>
              <a:t>vmx</a:t>
            </a:r>
            <a:r>
              <a:rPr lang="en-US" altLang="zh-CN" sz="1800" dirty="0">
                <a:solidFill>
                  <a:srgbClr val="003C71"/>
                </a:solidFill>
              </a:rPr>
              <a:t>/</a:t>
            </a:r>
            <a:r>
              <a:rPr lang="en-US" altLang="zh-CN" sz="1800" dirty="0" err="1">
                <a:solidFill>
                  <a:srgbClr val="003C71"/>
                </a:solidFill>
              </a:rPr>
              <a:t>tdx.c</a:t>
            </a:r>
            <a:r>
              <a:rPr lang="en-US" altLang="zh-CN" sz="1800" dirty="0">
                <a:solidFill>
                  <a:srgbClr val="003C71"/>
                </a:solidFill>
              </a:rPr>
              <a:t> and </a:t>
            </a:r>
            <a:r>
              <a:rPr lang="en-US" altLang="zh-CN" sz="1800" dirty="0" err="1">
                <a:solidFill>
                  <a:srgbClr val="003C71"/>
                </a:solidFill>
              </a:rPr>
              <a:t>vmx</a:t>
            </a:r>
            <a:r>
              <a:rPr lang="en-US" altLang="zh-CN" sz="1800" dirty="0">
                <a:solidFill>
                  <a:srgbClr val="003C71"/>
                </a:solidFill>
              </a:rPr>
              <a:t>/</a:t>
            </a:r>
            <a:r>
              <a:rPr lang="en-US" altLang="zh-CN" sz="1800" dirty="0" err="1">
                <a:solidFill>
                  <a:srgbClr val="003C71"/>
                </a:solidFill>
              </a:rPr>
              <a:t>tdx.h</a:t>
            </a:r>
            <a:endParaRPr lang="en-US" altLang="zh-CN" sz="1800" dirty="0">
              <a:solidFill>
                <a:srgbClr val="003C71"/>
              </a:solidFill>
            </a:endParaRPr>
          </a:p>
          <a:p>
            <a:pPr marL="900000" lvl="2" indent="-180000">
              <a:spcBef>
                <a:spcPts val="0"/>
              </a:spcBef>
              <a:spcAft>
                <a:spcPts val="400"/>
              </a:spcAft>
              <a:buFont typeface="Arial" panose="020B0604020202020204" pitchFamily="34" charset="0"/>
              <a:buChar char="•"/>
            </a:pPr>
            <a:r>
              <a:rPr lang="en-US" altLang="zh-CN" sz="1800" dirty="0">
                <a:solidFill>
                  <a:srgbClr val="003C71"/>
                </a:solidFill>
              </a:rPr>
              <a:t>MigTD binding</a:t>
            </a:r>
          </a:p>
          <a:p>
            <a:pPr marL="900000" lvl="2" indent="-180000">
              <a:spcBef>
                <a:spcPts val="0"/>
              </a:spcBef>
              <a:spcAft>
                <a:spcPts val="400"/>
              </a:spcAft>
              <a:buFont typeface="Arial" panose="020B0604020202020204" pitchFamily="34" charset="0"/>
              <a:buChar char="•"/>
            </a:pPr>
            <a:r>
              <a:rPr lang="en-US" altLang="zh-CN" sz="1800" dirty="0">
                <a:solidFill>
                  <a:srgbClr val="003C71"/>
                </a:solidFill>
              </a:rPr>
              <a:t>TDG.VP.VMCALL&lt;Service&gt; (i.e. GHCI spec 3.13) handling to communicate with MigTD</a:t>
            </a:r>
          </a:p>
          <a:p>
            <a:pPr marL="900000" lvl="2" indent="-180000">
              <a:spcBef>
                <a:spcPts val="0"/>
              </a:spcBef>
              <a:spcAft>
                <a:spcPts val="400"/>
              </a:spcAft>
              <a:buFont typeface="Arial" panose="020B0604020202020204" pitchFamily="34" charset="0"/>
              <a:buChar char="•"/>
            </a:pPr>
            <a:r>
              <a:rPr lang="en-US" altLang="zh-CN" sz="1800" dirty="0">
                <a:solidFill>
                  <a:srgbClr val="003C71"/>
                </a:solidFill>
              </a:rPr>
              <a:t>Set/get migration info from/to QEMU (e.g. set </a:t>
            </a:r>
            <a:r>
              <a:rPr lang="en-US" altLang="zh-CN" sz="1800" dirty="0" err="1">
                <a:solidFill>
                  <a:srgbClr val="003C71"/>
                </a:solidFill>
              </a:rPr>
              <a:t>vsock</a:t>
            </a:r>
            <a:r>
              <a:rPr lang="en-US" altLang="zh-CN" sz="1800" dirty="0">
                <a:solidFill>
                  <a:srgbClr val="003C71"/>
                </a:solidFill>
              </a:rPr>
              <a:t> port or get pre-migration status)</a:t>
            </a:r>
          </a:p>
          <a:p>
            <a:pPr marL="540000" lvl="2" indent="-180000">
              <a:spcBef>
                <a:spcPts val="0"/>
              </a:spcBef>
              <a:spcAft>
                <a:spcPts val="400"/>
              </a:spcAft>
              <a:buFont typeface="Arial" panose="020B0604020202020204" pitchFamily="34" charset="0"/>
              <a:buChar char="•"/>
            </a:pPr>
            <a:r>
              <a:rPr lang="en-US" altLang="zh-CN" sz="1800" dirty="0">
                <a:solidFill>
                  <a:srgbClr val="003C71"/>
                </a:solidFill>
              </a:rPr>
              <a:t>coco/</a:t>
            </a:r>
            <a:r>
              <a:rPr lang="en-US" altLang="zh-CN" sz="1800" dirty="0" err="1">
                <a:solidFill>
                  <a:srgbClr val="003C71"/>
                </a:solidFill>
              </a:rPr>
              <a:t>tdx</a:t>
            </a:r>
            <a:r>
              <a:rPr lang="en-US" altLang="zh-CN" sz="1800" dirty="0">
                <a:solidFill>
                  <a:srgbClr val="003C71"/>
                </a:solidFill>
              </a:rPr>
              <a:t>/</a:t>
            </a:r>
            <a:r>
              <a:rPr lang="en-US" altLang="zh-CN" sz="1800" dirty="0" err="1">
                <a:solidFill>
                  <a:srgbClr val="003C71"/>
                </a:solidFill>
              </a:rPr>
              <a:t>tdcall.S</a:t>
            </a:r>
            <a:r>
              <a:rPr lang="en-US" altLang="zh-CN" sz="1800" dirty="0">
                <a:solidFill>
                  <a:srgbClr val="003C71"/>
                </a:solidFill>
              </a:rPr>
              <a:t> and </a:t>
            </a:r>
            <a:r>
              <a:rPr lang="en-US" altLang="zh-CN" sz="1800" dirty="0" err="1">
                <a:solidFill>
                  <a:srgbClr val="003C71"/>
                </a:solidFill>
              </a:rPr>
              <a:t>vmx</a:t>
            </a:r>
            <a:r>
              <a:rPr lang="en-US" altLang="zh-CN" sz="1800" dirty="0">
                <a:solidFill>
                  <a:srgbClr val="003C71"/>
                </a:solidFill>
              </a:rPr>
              <a:t>/</a:t>
            </a:r>
            <a:r>
              <a:rPr lang="en-US" altLang="zh-CN" sz="1800" dirty="0" err="1">
                <a:solidFill>
                  <a:srgbClr val="003C71"/>
                </a:solidFill>
              </a:rPr>
              <a:t>tdx_ops.h</a:t>
            </a:r>
            <a:endParaRPr lang="en-US" altLang="zh-CN" sz="1800" dirty="0">
              <a:solidFill>
                <a:srgbClr val="003C71"/>
              </a:solidFill>
            </a:endParaRPr>
          </a:p>
          <a:p>
            <a:pPr marL="900000" lvl="2" indent="-180000">
              <a:spcBef>
                <a:spcPts val="0"/>
              </a:spcBef>
              <a:spcAft>
                <a:spcPts val="400"/>
              </a:spcAft>
              <a:buFont typeface="Arial" panose="020B0604020202020204" pitchFamily="34" charset="0"/>
              <a:buChar char="•"/>
            </a:pPr>
            <a:r>
              <a:rPr lang="en-US" altLang="zh-CN" sz="1800" dirty="0">
                <a:solidFill>
                  <a:srgbClr val="003C71"/>
                </a:solidFill>
              </a:rPr>
              <a:t>Extend the </a:t>
            </a:r>
            <a:r>
              <a:rPr lang="en-US" altLang="zh-CN" sz="1800" dirty="0" err="1">
                <a:solidFill>
                  <a:srgbClr val="003C71"/>
                </a:solidFill>
              </a:rPr>
              <a:t>seamcall</a:t>
            </a:r>
            <a:r>
              <a:rPr lang="en-US" altLang="zh-CN" sz="1800" dirty="0">
                <a:solidFill>
                  <a:srgbClr val="003C71"/>
                </a:solidFill>
              </a:rPr>
              <a:t> to input and output more parameters</a:t>
            </a:r>
          </a:p>
          <a:p>
            <a:pPr marL="180000" lvl="2" indent="-180000">
              <a:spcBef>
                <a:spcPts val="0"/>
              </a:spcBef>
              <a:spcAft>
                <a:spcPts val="400"/>
              </a:spcAft>
              <a:buFont typeface="Arial" panose="020B0604020202020204" pitchFamily="34" charset="0"/>
              <a:buChar char="•"/>
            </a:pPr>
            <a:r>
              <a:rPr lang="en-US" sz="2000" dirty="0">
                <a:solidFill>
                  <a:srgbClr val="003C71"/>
                </a:solidFill>
              </a:rPr>
              <a:t>Migration</a:t>
            </a:r>
          </a:p>
          <a:p>
            <a:pPr marL="540000" lvl="2" indent="-180000">
              <a:spcBef>
                <a:spcPts val="0"/>
              </a:spcBef>
              <a:spcAft>
                <a:spcPts val="400"/>
              </a:spcAft>
              <a:buFont typeface="Arial" panose="020B0604020202020204" pitchFamily="34" charset="0"/>
              <a:buChar char="•"/>
            </a:pPr>
            <a:r>
              <a:rPr lang="en-US" sz="1800" dirty="0">
                <a:solidFill>
                  <a:srgbClr val="003C71"/>
                </a:solidFill>
              </a:rPr>
              <a:t>New file: </a:t>
            </a:r>
            <a:r>
              <a:rPr lang="en-US" sz="1800" dirty="0" err="1">
                <a:solidFill>
                  <a:srgbClr val="003C71"/>
                </a:solidFill>
              </a:rPr>
              <a:t>vmx</a:t>
            </a:r>
            <a:r>
              <a:rPr lang="en-US" sz="1800" dirty="0">
                <a:solidFill>
                  <a:srgbClr val="003C71"/>
                </a:solidFill>
              </a:rPr>
              <a:t>/</a:t>
            </a:r>
            <a:r>
              <a:rPr lang="en-US" sz="1800" dirty="0" err="1">
                <a:solidFill>
                  <a:srgbClr val="003C71"/>
                </a:solidFill>
              </a:rPr>
              <a:t>tdx_mig.c</a:t>
            </a:r>
            <a:endParaRPr lang="en-US" sz="1800" dirty="0">
              <a:solidFill>
                <a:srgbClr val="003C71"/>
              </a:solidFill>
            </a:endParaRPr>
          </a:p>
          <a:p>
            <a:pPr marL="900000" lvl="2" indent="-180000">
              <a:spcBef>
                <a:spcPts val="0"/>
              </a:spcBef>
              <a:spcAft>
                <a:spcPts val="400"/>
              </a:spcAft>
              <a:buFont typeface="Arial" panose="020B0604020202020204" pitchFamily="34" charset="0"/>
              <a:buChar char="•"/>
            </a:pPr>
            <a:r>
              <a:rPr lang="en-US" sz="1800" dirty="0">
                <a:solidFill>
                  <a:srgbClr val="003C71"/>
                </a:solidFill>
              </a:rPr>
              <a:t>Implements a </a:t>
            </a:r>
            <a:r>
              <a:rPr lang="en-US" sz="1800" dirty="0" err="1">
                <a:solidFill>
                  <a:srgbClr val="003C71"/>
                </a:solidFill>
              </a:rPr>
              <a:t>tdx-mig</a:t>
            </a:r>
            <a:r>
              <a:rPr lang="en-US" sz="1800" dirty="0">
                <a:solidFill>
                  <a:srgbClr val="003C71"/>
                </a:solidFill>
              </a:rPr>
              <a:t> driver (build shared memory, handle migration commands from </a:t>
            </a:r>
            <a:r>
              <a:rPr lang="en-US" sz="1800" dirty="0" err="1">
                <a:solidFill>
                  <a:srgbClr val="003C71"/>
                </a:solidFill>
              </a:rPr>
              <a:t>userspace</a:t>
            </a:r>
            <a:r>
              <a:rPr lang="en-US" sz="1800" dirty="0">
                <a:solidFill>
                  <a:srgbClr val="003C71"/>
                </a:solidFill>
              </a:rPr>
              <a:t> etc.)</a:t>
            </a:r>
          </a:p>
          <a:p>
            <a:pPr marL="540000" lvl="2" indent="-180000">
              <a:spcBef>
                <a:spcPts val="0"/>
              </a:spcBef>
              <a:spcAft>
                <a:spcPts val="400"/>
              </a:spcAft>
              <a:buFont typeface="Arial" panose="020B0604020202020204" pitchFamily="34" charset="0"/>
              <a:buChar char="•"/>
            </a:pPr>
            <a:r>
              <a:rPr lang="en-US" sz="1800" dirty="0" err="1">
                <a:solidFill>
                  <a:srgbClr val="003C71"/>
                </a:solidFill>
              </a:rPr>
              <a:t>vmx</a:t>
            </a:r>
            <a:r>
              <a:rPr lang="en-US" sz="1800" dirty="0">
                <a:solidFill>
                  <a:srgbClr val="003C71"/>
                </a:solidFill>
              </a:rPr>
              <a:t>/</a:t>
            </a:r>
            <a:r>
              <a:rPr lang="en-US" sz="1800" dirty="0" err="1">
                <a:solidFill>
                  <a:srgbClr val="003C71"/>
                </a:solidFill>
              </a:rPr>
              <a:t>tdx.c</a:t>
            </a:r>
            <a:endParaRPr lang="en-US" sz="1800" dirty="0">
              <a:solidFill>
                <a:srgbClr val="003C71"/>
              </a:solidFill>
            </a:endParaRPr>
          </a:p>
          <a:p>
            <a:pPr marL="900000" lvl="2" indent="-180000">
              <a:spcBef>
                <a:spcPts val="0"/>
              </a:spcBef>
              <a:spcAft>
                <a:spcPts val="400"/>
              </a:spcAft>
              <a:buFont typeface="Arial" panose="020B0604020202020204" pitchFamily="34" charset="0"/>
              <a:buChar char="•"/>
            </a:pPr>
            <a:r>
              <a:rPr lang="en-US" sz="1800" dirty="0">
                <a:solidFill>
                  <a:srgbClr val="003C71"/>
                </a:solidFill>
              </a:rPr>
              <a:t>Refactor some code in functions to be called from </a:t>
            </a:r>
            <a:r>
              <a:rPr lang="en-US" sz="1800" dirty="0" err="1">
                <a:solidFill>
                  <a:srgbClr val="003C71"/>
                </a:solidFill>
              </a:rPr>
              <a:t>tdx_mig.c</a:t>
            </a:r>
            <a:r>
              <a:rPr lang="en-US" sz="1800" dirty="0">
                <a:solidFill>
                  <a:srgbClr val="003C71"/>
                </a:solidFill>
              </a:rPr>
              <a:t>, e.g. pre-allocate sept tables after importing immutable states</a:t>
            </a:r>
          </a:p>
          <a:p>
            <a:pPr marL="900000" lvl="2" indent="-180000">
              <a:spcBef>
                <a:spcPts val="0"/>
              </a:spcBef>
              <a:spcAft>
                <a:spcPts val="400"/>
              </a:spcAft>
              <a:buFont typeface="Arial" panose="020B0604020202020204" pitchFamily="34" charset="0"/>
              <a:buChar char="•"/>
            </a:pPr>
            <a:r>
              <a:rPr lang="en-US" sz="1800" dirty="0">
                <a:solidFill>
                  <a:srgbClr val="003C71"/>
                </a:solidFill>
              </a:rPr>
              <a:t>Skip some operations for the destination TD initialization</a:t>
            </a:r>
          </a:p>
          <a:p>
            <a:pPr marL="1260000" lvl="3" indent="-180000">
              <a:spcBef>
                <a:spcPts val="0"/>
              </a:spcBef>
              <a:spcAft>
                <a:spcPts val="400"/>
              </a:spcAft>
              <a:buFont typeface="Arial" panose="020B0604020202020204" pitchFamily="34" charset="0"/>
              <a:buChar char="•"/>
            </a:pPr>
            <a:r>
              <a:rPr lang="en-US" sz="1600" dirty="0">
                <a:solidFill>
                  <a:srgbClr val="003C71"/>
                </a:solidFill>
              </a:rPr>
              <a:t>Some operations are not needed, e.g. TDH_MNG_INIT</a:t>
            </a:r>
          </a:p>
          <a:p>
            <a:pPr marL="1260000" lvl="3" indent="-180000">
              <a:spcBef>
                <a:spcPts val="0"/>
              </a:spcBef>
              <a:spcAft>
                <a:spcPts val="400"/>
              </a:spcAft>
              <a:buFont typeface="Arial" panose="020B0604020202020204" pitchFamily="34" charset="0"/>
              <a:buChar char="•"/>
            </a:pPr>
            <a:r>
              <a:rPr lang="en-US" sz="1600" dirty="0">
                <a:solidFill>
                  <a:srgbClr val="003C71"/>
                </a:solidFill>
              </a:rPr>
              <a:t>Some operations are performed after the TD and vCPU states are imported, e.g. setting SHARED_EPT_POINTER </a:t>
            </a:r>
          </a:p>
          <a:p>
            <a:pPr marL="540000" lvl="2" indent="-180000">
              <a:spcBef>
                <a:spcPts val="0"/>
              </a:spcBef>
              <a:spcAft>
                <a:spcPts val="400"/>
              </a:spcAft>
              <a:buFont typeface="Arial" panose="020B0604020202020204" pitchFamily="34" charset="0"/>
              <a:buChar char="•"/>
            </a:pPr>
            <a:r>
              <a:rPr lang="en-US" sz="1800" dirty="0" err="1">
                <a:solidFill>
                  <a:srgbClr val="003C71"/>
                </a:solidFill>
              </a:rPr>
              <a:t>mmu</a:t>
            </a:r>
            <a:r>
              <a:rPr lang="en-US" sz="1800" dirty="0">
                <a:solidFill>
                  <a:srgbClr val="003C71"/>
                </a:solidFill>
              </a:rPr>
              <a:t>/</a:t>
            </a:r>
            <a:r>
              <a:rPr lang="en-US" sz="1800" dirty="0" err="1">
                <a:solidFill>
                  <a:srgbClr val="003C71"/>
                </a:solidFill>
              </a:rPr>
              <a:t>tdp_mmu.c</a:t>
            </a:r>
            <a:r>
              <a:rPr lang="en-US" sz="1800" dirty="0">
                <a:solidFill>
                  <a:srgbClr val="003C71"/>
                </a:solidFill>
              </a:rPr>
              <a:t> and </a:t>
            </a:r>
            <a:r>
              <a:rPr lang="en-US" sz="1800" dirty="0" err="1">
                <a:solidFill>
                  <a:srgbClr val="003C71"/>
                </a:solidFill>
              </a:rPr>
              <a:t>vmx</a:t>
            </a:r>
            <a:r>
              <a:rPr lang="en-US" sz="1800" dirty="0">
                <a:solidFill>
                  <a:srgbClr val="003C71"/>
                </a:solidFill>
              </a:rPr>
              <a:t>/</a:t>
            </a:r>
            <a:r>
              <a:rPr lang="en-US" sz="1800" dirty="0" err="1">
                <a:solidFill>
                  <a:srgbClr val="003C71"/>
                </a:solidFill>
              </a:rPr>
              <a:t>tdx.c</a:t>
            </a:r>
            <a:endParaRPr lang="en-US" sz="1800" dirty="0">
              <a:solidFill>
                <a:srgbClr val="003C71"/>
              </a:solidFill>
            </a:endParaRPr>
          </a:p>
          <a:p>
            <a:pPr marL="900000" lvl="2" indent="-180000">
              <a:spcBef>
                <a:spcPts val="0"/>
              </a:spcBef>
              <a:spcAft>
                <a:spcPts val="400"/>
              </a:spcAft>
              <a:buFont typeface="Arial" panose="020B0604020202020204" pitchFamily="34" charset="0"/>
              <a:buChar char="•"/>
            </a:pPr>
            <a:r>
              <a:rPr lang="en-US" sz="1800" dirty="0">
                <a:solidFill>
                  <a:srgbClr val="003C71"/>
                </a:solidFill>
              </a:rPr>
              <a:t>Perform write enable/disable for private pages by calling to </a:t>
            </a:r>
            <a:r>
              <a:rPr lang="en-US" sz="1800" dirty="0" err="1">
                <a:solidFill>
                  <a:srgbClr val="003C71"/>
                </a:solidFill>
              </a:rPr>
              <a:t>tdx</a:t>
            </a:r>
            <a:r>
              <a:rPr lang="en-US" sz="1800" dirty="0">
                <a:solidFill>
                  <a:srgbClr val="003C71"/>
                </a:solidFill>
              </a:rPr>
              <a:t> specific functions</a:t>
            </a:r>
          </a:p>
        </p:txBody>
      </p:sp>
    </p:spTree>
    <p:extLst>
      <p:ext uri="{BB962C8B-B14F-4D97-AF65-F5344CB8AC3E}">
        <p14:creationId xmlns:p14="http://schemas.microsoft.com/office/powerpoint/2010/main" val="173515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EEA6-9B66-40E2-9D77-383795359EC5}"/>
              </a:ext>
            </a:extLst>
          </p:cNvPr>
          <p:cNvSpPr>
            <a:spLocks noGrp="1"/>
          </p:cNvSpPr>
          <p:nvPr>
            <p:ph type="title"/>
          </p:nvPr>
        </p:nvSpPr>
        <p:spPr>
          <a:xfrm>
            <a:off x="114300" y="153734"/>
            <a:ext cx="10972800" cy="1158240"/>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QEMU</a:t>
            </a:r>
            <a:endParaRPr lang="zh-CN" altLang="en-US" sz="3600" kern="1200" dirty="0">
              <a:solidFill>
                <a:schemeClr val="tx2"/>
              </a:solidFill>
              <a:latin typeface="Intel Clear"/>
              <a:cs typeface="Intel Clear"/>
            </a:endParaRPr>
          </a:p>
        </p:txBody>
      </p:sp>
      <p:sp>
        <p:nvSpPr>
          <p:cNvPr id="5" name="Rectangle 4">
            <a:extLst>
              <a:ext uri="{FF2B5EF4-FFF2-40B4-BE49-F238E27FC236}">
                <a16:creationId xmlns:a16="http://schemas.microsoft.com/office/drawing/2014/main" id="{CF5F7570-6EE3-4AB5-A97A-2DA7975900F9}"/>
              </a:ext>
            </a:extLst>
          </p:cNvPr>
          <p:cNvSpPr/>
          <p:nvPr/>
        </p:nvSpPr>
        <p:spPr>
          <a:xfrm>
            <a:off x="217283"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TextBox 9">
            <a:extLst>
              <a:ext uri="{FF2B5EF4-FFF2-40B4-BE49-F238E27FC236}">
                <a16:creationId xmlns:a16="http://schemas.microsoft.com/office/drawing/2014/main" id="{D29D049C-D3C4-4AA7-858A-18633CBC1341}"/>
              </a:ext>
            </a:extLst>
          </p:cNvPr>
          <p:cNvSpPr txBox="1"/>
          <p:nvPr/>
        </p:nvSpPr>
        <p:spPr>
          <a:xfrm>
            <a:off x="293618" y="772717"/>
            <a:ext cx="11403081" cy="4162165"/>
          </a:xfrm>
          <a:prstGeom prst="rect">
            <a:avLst/>
          </a:prstGeom>
          <a:noFill/>
        </p:spPr>
        <p:txBody>
          <a:bodyPr vert="horz" wrap="square" lIns="0" tIns="0" rIns="0" bIns="0" rtlCol="0">
            <a:spAutoFit/>
          </a:bodyPr>
          <a:lstStyle/>
          <a:p>
            <a:pPr marL="180000" lvl="2" indent="-180000">
              <a:spcBef>
                <a:spcPts val="0"/>
              </a:spcBef>
              <a:spcAft>
                <a:spcPts val="400"/>
              </a:spcAft>
              <a:buFont typeface="Arial" panose="020B0604020202020204" pitchFamily="34" charset="0"/>
              <a:buChar char="•"/>
            </a:pPr>
            <a:r>
              <a:rPr lang="en-US" altLang="zh-CN" sz="2000" dirty="0">
                <a:solidFill>
                  <a:srgbClr val="003C71"/>
                </a:solidFill>
              </a:rPr>
              <a:t>Pre-migration</a:t>
            </a:r>
          </a:p>
          <a:p>
            <a:pPr marL="540000" indent="-180000">
              <a:spcBef>
                <a:spcPts val="0"/>
              </a:spcBef>
              <a:spcAft>
                <a:spcPts val="400"/>
              </a:spcAft>
              <a:buFont typeface="Arial" panose="020B0604020202020204" pitchFamily="34" charset="0"/>
              <a:buChar char="•"/>
            </a:pPr>
            <a:r>
              <a:rPr lang="en-US" altLang="zh-CN" sz="1800" dirty="0">
                <a:solidFill>
                  <a:srgbClr val="003C71"/>
                </a:solidFill>
              </a:rPr>
              <a:t>target/i386/</a:t>
            </a:r>
            <a:r>
              <a:rPr lang="en-US" altLang="zh-CN" sz="1800" dirty="0" err="1">
                <a:solidFill>
                  <a:srgbClr val="003C71"/>
                </a:solidFill>
              </a:rPr>
              <a:t>kvm</a:t>
            </a:r>
            <a:r>
              <a:rPr lang="en-US" altLang="zh-CN" sz="1800" dirty="0">
                <a:solidFill>
                  <a:srgbClr val="003C71"/>
                </a:solidFill>
              </a:rPr>
              <a:t>/</a:t>
            </a:r>
            <a:r>
              <a:rPr lang="en-US" altLang="zh-CN" sz="1800" dirty="0" err="1">
                <a:solidFill>
                  <a:srgbClr val="003C71"/>
                </a:solidFill>
              </a:rPr>
              <a:t>tdx.c</a:t>
            </a:r>
            <a:r>
              <a:rPr lang="en-US" altLang="zh-CN" sz="1800" dirty="0">
                <a:solidFill>
                  <a:srgbClr val="003C71"/>
                </a:solidFill>
              </a:rPr>
              <a:t> and </a:t>
            </a:r>
            <a:r>
              <a:rPr lang="en-US" altLang="zh-CN" sz="1800" dirty="0" err="1">
                <a:solidFill>
                  <a:srgbClr val="003C71"/>
                </a:solidFill>
              </a:rPr>
              <a:t>tdx.h</a:t>
            </a:r>
            <a:endParaRPr lang="en-US" altLang="zh-CN" sz="1800" dirty="0">
              <a:solidFill>
                <a:srgbClr val="003C71"/>
              </a:solidFill>
            </a:endParaRPr>
          </a:p>
          <a:p>
            <a:pPr marL="900000" lvl="2" indent="-180000">
              <a:spcBef>
                <a:spcPts val="0"/>
              </a:spcBef>
              <a:spcAft>
                <a:spcPts val="400"/>
              </a:spcAft>
              <a:buFont typeface="Arial" panose="020B0604020202020204" pitchFamily="34" charset="0"/>
              <a:buChar char="•"/>
            </a:pPr>
            <a:r>
              <a:rPr lang="en-US" altLang="zh-CN" sz="1800" dirty="0">
                <a:solidFill>
                  <a:srgbClr val="003C71"/>
                </a:solidFill>
              </a:rPr>
              <a:t>New object property to TDX_GUEST, e.g. </a:t>
            </a:r>
            <a:r>
              <a:rPr lang="en-US" altLang="zh-CN" sz="1800" dirty="0" err="1">
                <a:solidFill>
                  <a:srgbClr val="003C71"/>
                </a:solidFill>
              </a:rPr>
              <a:t>migtd-pid</a:t>
            </a:r>
            <a:endParaRPr lang="en-US" altLang="zh-CN" sz="1800" dirty="0">
              <a:solidFill>
                <a:srgbClr val="003C71"/>
              </a:solidFill>
            </a:endParaRPr>
          </a:p>
          <a:p>
            <a:pPr marL="540000" indent="-180000">
              <a:spcBef>
                <a:spcPts val="0"/>
              </a:spcBef>
              <a:spcAft>
                <a:spcPts val="400"/>
              </a:spcAft>
              <a:buFont typeface="Arial" panose="020B0604020202020204" pitchFamily="34" charset="0"/>
              <a:buChar char="•"/>
            </a:pPr>
            <a:endParaRPr lang="en-US" altLang="zh-CN" sz="1800" dirty="0">
              <a:solidFill>
                <a:srgbClr val="003C71"/>
              </a:solidFill>
            </a:endParaRPr>
          </a:p>
          <a:p>
            <a:pPr marL="180000" lvl="2" indent="-180000">
              <a:spcBef>
                <a:spcPts val="0"/>
              </a:spcBef>
              <a:spcAft>
                <a:spcPts val="400"/>
              </a:spcAft>
              <a:buFont typeface="Arial" panose="020B0604020202020204" pitchFamily="34" charset="0"/>
              <a:buChar char="•"/>
            </a:pPr>
            <a:r>
              <a:rPr lang="en-US" altLang="zh-CN" sz="2000" dirty="0">
                <a:solidFill>
                  <a:srgbClr val="003C71"/>
                </a:solidFill>
              </a:rPr>
              <a:t>Migration</a:t>
            </a:r>
          </a:p>
          <a:p>
            <a:pPr marL="540000" indent="-180000">
              <a:spcBef>
                <a:spcPts val="0"/>
              </a:spcBef>
              <a:spcAft>
                <a:spcPts val="400"/>
              </a:spcAft>
              <a:buFont typeface="Arial" panose="020B0604020202020204" pitchFamily="34" charset="0"/>
              <a:buChar char="•"/>
            </a:pPr>
            <a:r>
              <a:rPr lang="en-US" altLang="zh-CN" sz="1800" dirty="0">
                <a:solidFill>
                  <a:srgbClr val="003C71"/>
                </a:solidFill>
              </a:rPr>
              <a:t>New file: migration/</a:t>
            </a:r>
            <a:r>
              <a:rPr lang="en-US" altLang="zh-CN" sz="1800" dirty="0" err="1">
                <a:solidFill>
                  <a:srgbClr val="003C71"/>
                </a:solidFill>
              </a:rPr>
              <a:t>cgs.c</a:t>
            </a:r>
            <a:r>
              <a:rPr lang="en-US" altLang="zh-CN" sz="1800" dirty="0">
                <a:solidFill>
                  <a:srgbClr val="003C71"/>
                </a:solidFill>
              </a:rPr>
              <a:t> </a:t>
            </a:r>
          </a:p>
          <a:p>
            <a:pPr marL="900000" lvl="2" indent="-180000">
              <a:spcBef>
                <a:spcPts val="0"/>
              </a:spcBef>
              <a:spcAft>
                <a:spcPts val="400"/>
              </a:spcAft>
              <a:buFont typeface="Arial" panose="020B0604020202020204" pitchFamily="34" charset="0"/>
              <a:buChar char="•"/>
            </a:pPr>
            <a:r>
              <a:rPr lang="en-US" altLang="zh-CN" sz="1800" dirty="0">
                <a:solidFill>
                  <a:srgbClr val="003C71"/>
                </a:solidFill>
              </a:rPr>
              <a:t>cgs migration framework APIs for confidential guest migration</a:t>
            </a:r>
            <a:endParaRPr lang="zh-CN" altLang="en-US" sz="1800" dirty="0">
              <a:solidFill>
                <a:srgbClr val="003C71"/>
              </a:solidFill>
            </a:endParaRPr>
          </a:p>
          <a:p>
            <a:pPr marL="540000" indent="-180000">
              <a:spcBef>
                <a:spcPts val="0"/>
              </a:spcBef>
              <a:spcAft>
                <a:spcPts val="400"/>
              </a:spcAft>
              <a:buFont typeface="Arial" panose="020B0604020202020204" pitchFamily="34" charset="0"/>
              <a:buChar char="•"/>
            </a:pPr>
            <a:r>
              <a:rPr lang="en-US" altLang="zh-CN" sz="1800" dirty="0">
                <a:solidFill>
                  <a:srgbClr val="003C71"/>
                </a:solidFill>
              </a:rPr>
              <a:t>New file: migration/cgs-</a:t>
            </a:r>
            <a:r>
              <a:rPr lang="en-US" altLang="zh-CN" sz="1800" dirty="0" err="1">
                <a:solidFill>
                  <a:srgbClr val="003C71"/>
                </a:solidFill>
              </a:rPr>
              <a:t>tdx.c</a:t>
            </a:r>
            <a:endParaRPr lang="en-US" altLang="zh-CN" sz="1800" dirty="0">
              <a:solidFill>
                <a:srgbClr val="003C71"/>
              </a:solidFill>
            </a:endParaRPr>
          </a:p>
          <a:p>
            <a:pPr marL="900000" lvl="2" indent="-180000">
              <a:spcBef>
                <a:spcPts val="0"/>
              </a:spcBef>
              <a:spcAft>
                <a:spcPts val="400"/>
              </a:spcAft>
              <a:buFont typeface="Arial" panose="020B0604020202020204" pitchFamily="34" charset="0"/>
              <a:buChar char="•"/>
            </a:pPr>
            <a:r>
              <a:rPr lang="en-US" altLang="zh-CN" sz="1800" dirty="0">
                <a:solidFill>
                  <a:srgbClr val="003C71"/>
                </a:solidFill>
              </a:rPr>
              <a:t>TDX specific implementation hooked to the framework APIs</a:t>
            </a:r>
          </a:p>
          <a:p>
            <a:pPr marL="540000" lvl="2" indent="-180000">
              <a:spcBef>
                <a:spcPts val="0"/>
              </a:spcBef>
              <a:spcAft>
                <a:spcPts val="400"/>
              </a:spcAft>
              <a:buFont typeface="Arial" panose="020B0604020202020204" pitchFamily="34" charset="0"/>
              <a:buChar char="•"/>
            </a:pPr>
            <a:r>
              <a:rPr lang="en-US" sz="1800" dirty="0">
                <a:solidFill>
                  <a:srgbClr val="003C71"/>
                </a:solidFill>
              </a:rPr>
              <a:t>migration/</a:t>
            </a:r>
            <a:r>
              <a:rPr lang="en-US" sz="1800" dirty="0" err="1">
                <a:solidFill>
                  <a:srgbClr val="003C71"/>
                </a:solidFill>
              </a:rPr>
              <a:t>migration.c</a:t>
            </a:r>
            <a:r>
              <a:rPr lang="en-US" sz="1800" dirty="0">
                <a:solidFill>
                  <a:srgbClr val="003C71"/>
                </a:solidFill>
              </a:rPr>
              <a:t>, </a:t>
            </a:r>
            <a:r>
              <a:rPr lang="en-US" sz="1800" dirty="0" err="1">
                <a:solidFill>
                  <a:srgbClr val="003C71"/>
                </a:solidFill>
              </a:rPr>
              <a:t>savevm.c</a:t>
            </a:r>
            <a:r>
              <a:rPr lang="en-US" sz="1800" dirty="0">
                <a:solidFill>
                  <a:srgbClr val="003C71"/>
                </a:solidFill>
              </a:rPr>
              <a:t> and </a:t>
            </a:r>
            <a:r>
              <a:rPr lang="en-US" sz="1800" dirty="0" err="1">
                <a:solidFill>
                  <a:srgbClr val="003C71"/>
                </a:solidFill>
              </a:rPr>
              <a:t>ram.c</a:t>
            </a:r>
            <a:endParaRPr lang="en-US" sz="1800" dirty="0">
              <a:solidFill>
                <a:srgbClr val="003C71"/>
              </a:solidFill>
            </a:endParaRPr>
          </a:p>
          <a:p>
            <a:pPr marL="900000" lvl="2" indent="-180000">
              <a:spcBef>
                <a:spcPts val="0"/>
              </a:spcBef>
              <a:spcAft>
                <a:spcPts val="400"/>
              </a:spcAft>
              <a:buFont typeface="Arial" panose="020B0604020202020204" pitchFamily="34" charset="0"/>
              <a:buChar char="•"/>
            </a:pPr>
            <a:r>
              <a:rPr lang="en-US" sz="1800" dirty="0">
                <a:solidFill>
                  <a:srgbClr val="003C71"/>
                </a:solidFill>
              </a:rPr>
              <a:t>Intercept the migration flow to invoke the framework APIs to migrate confidential states (setup, memory states, </a:t>
            </a:r>
            <a:r>
              <a:rPr lang="en-US" sz="1800" dirty="0" err="1">
                <a:solidFill>
                  <a:srgbClr val="003C71"/>
                </a:solidFill>
              </a:rPr>
              <a:t>vcpu</a:t>
            </a:r>
            <a:r>
              <a:rPr lang="en-US" sz="1800" dirty="0">
                <a:solidFill>
                  <a:srgbClr val="003C71"/>
                </a:solidFill>
              </a:rPr>
              <a:t> states, cleanup </a:t>
            </a:r>
            <a:r>
              <a:rPr lang="en-US" sz="1800" dirty="0" err="1">
                <a:solidFill>
                  <a:srgbClr val="003C71"/>
                </a:solidFill>
              </a:rPr>
              <a:t>etc</a:t>
            </a:r>
            <a:r>
              <a:rPr lang="en-US" sz="1800" dirty="0">
                <a:solidFill>
                  <a:srgbClr val="003C71"/>
                </a:solidFill>
              </a:rPr>
              <a:t>)</a:t>
            </a:r>
          </a:p>
          <a:p>
            <a:pPr marL="540000" lvl="2" indent="-180000">
              <a:spcBef>
                <a:spcPts val="0"/>
              </a:spcBef>
              <a:spcAft>
                <a:spcPts val="400"/>
              </a:spcAft>
              <a:buFont typeface="Arial" panose="020B0604020202020204" pitchFamily="34" charset="0"/>
              <a:buChar char="•"/>
            </a:pPr>
            <a:r>
              <a:rPr lang="en-US" sz="1800" dirty="0">
                <a:solidFill>
                  <a:srgbClr val="003C71"/>
                </a:solidFill>
              </a:rPr>
              <a:t>i386/</a:t>
            </a:r>
            <a:r>
              <a:rPr lang="en-US" sz="1800" dirty="0" err="1">
                <a:solidFill>
                  <a:srgbClr val="003C71"/>
                </a:solidFill>
              </a:rPr>
              <a:t>kvm</a:t>
            </a:r>
            <a:r>
              <a:rPr lang="en-US" sz="1800" dirty="0">
                <a:solidFill>
                  <a:srgbClr val="003C71"/>
                </a:solidFill>
              </a:rPr>
              <a:t>/</a:t>
            </a:r>
            <a:r>
              <a:rPr lang="en-US" sz="1800" dirty="0" err="1">
                <a:solidFill>
                  <a:srgbClr val="003C71"/>
                </a:solidFill>
              </a:rPr>
              <a:t>kvm.c</a:t>
            </a:r>
            <a:endParaRPr lang="en-US" sz="1800" dirty="0">
              <a:solidFill>
                <a:srgbClr val="003C71"/>
              </a:solidFill>
            </a:endParaRPr>
          </a:p>
          <a:p>
            <a:pPr marL="900000" lvl="2" indent="-180000">
              <a:spcBef>
                <a:spcPts val="0"/>
              </a:spcBef>
              <a:spcAft>
                <a:spcPts val="400"/>
              </a:spcAft>
              <a:buFont typeface="Arial" panose="020B0604020202020204" pitchFamily="34" charset="0"/>
              <a:buChar char="•"/>
            </a:pPr>
            <a:r>
              <a:rPr lang="en-US" sz="1800" dirty="0">
                <a:solidFill>
                  <a:srgbClr val="003C71"/>
                </a:solidFill>
              </a:rPr>
              <a:t>Some vCPU emulated states (e.g. MSRs) still need to be migrated in the TDX case</a:t>
            </a:r>
          </a:p>
        </p:txBody>
      </p:sp>
    </p:spTree>
    <p:extLst>
      <p:ext uri="{BB962C8B-B14F-4D97-AF65-F5344CB8AC3E}">
        <p14:creationId xmlns:p14="http://schemas.microsoft.com/office/powerpoint/2010/main" val="332114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9414FE-4239-4E33-B56D-C3587A7EE748}"/>
              </a:ext>
            </a:extLst>
          </p:cNvPr>
          <p:cNvSpPr>
            <a:spLocks noGrp="1"/>
          </p:cNvSpPr>
          <p:nvPr>
            <p:ph type="title"/>
          </p:nvPr>
        </p:nvSpPr>
        <p:spPr>
          <a:xfrm>
            <a:off x="114300" y="153734"/>
            <a:ext cx="10972800" cy="1158240"/>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Agenda</a:t>
            </a:r>
            <a:endParaRPr lang="zh-CN" altLang="en-US" sz="3600" kern="1200" dirty="0">
              <a:solidFill>
                <a:schemeClr val="tx2"/>
              </a:solidFill>
              <a:latin typeface="Intel Clear"/>
              <a:cs typeface="Intel Clear"/>
            </a:endParaRPr>
          </a:p>
        </p:txBody>
      </p:sp>
      <p:sp>
        <p:nvSpPr>
          <p:cNvPr id="5" name="TextBox 4">
            <a:extLst>
              <a:ext uri="{FF2B5EF4-FFF2-40B4-BE49-F238E27FC236}">
                <a16:creationId xmlns:a16="http://schemas.microsoft.com/office/drawing/2014/main" id="{33B525AA-85FF-4C19-9919-12FC37027247}"/>
              </a:ext>
            </a:extLst>
          </p:cNvPr>
          <p:cNvSpPr txBox="1"/>
          <p:nvPr/>
        </p:nvSpPr>
        <p:spPr>
          <a:xfrm>
            <a:off x="649083" y="681563"/>
            <a:ext cx="9566797" cy="5447773"/>
          </a:xfrm>
          <a:prstGeom prst="rect">
            <a:avLst/>
          </a:prstGeom>
          <a:noFill/>
        </p:spPr>
        <p:txBody>
          <a:bodyPr vert="horz" wrap="square" lIns="0" tIns="0" rIns="0" bIns="0" rtlCol="0">
            <a:spAutoFit/>
          </a:bodyPr>
          <a:lstStyle/>
          <a:p>
            <a:pPr marL="180000" lvl="2" indent="-360000">
              <a:spcBef>
                <a:spcPts val="0"/>
              </a:spcBef>
              <a:spcAft>
                <a:spcPts val="400"/>
              </a:spcAft>
              <a:buFont typeface="Arial" panose="020B0604020202020204" pitchFamily="34" charset="0"/>
              <a:buChar char="•"/>
            </a:pPr>
            <a:r>
              <a:rPr lang="en-US" dirty="0">
                <a:solidFill>
                  <a:srgbClr val="003C71"/>
                </a:solidFill>
              </a:rPr>
              <a:t>Introduction</a:t>
            </a:r>
          </a:p>
          <a:p>
            <a:pPr marL="720000" lvl="2" indent="-360000">
              <a:spcBef>
                <a:spcPts val="0"/>
              </a:spcBef>
              <a:spcAft>
                <a:spcPts val="400"/>
              </a:spcAft>
              <a:buFont typeface="Arial" panose="020B0604020202020204" pitchFamily="34" charset="0"/>
              <a:buChar char="•"/>
            </a:pPr>
            <a:r>
              <a:rPr lang="en-US" sz="1800" dirty="0">
                <a:solidFill>
                  <a:srgbClr val="003C71"/>
                </a:solidFill>
              </a:rPr>
              <a:t>Architecture</a:t>
            </a:r>
          </a:p>
          <a:p>
            <a:pPr marL="720000" lvl="2" indent="-360000">
              <a:spcBef>
                <a:spcPts val="0"/>
              </a:spcBef>
              <a:spcAft>
                <a:spcPts val="400"/>
              </a:spcAft>
              <a:buFont typeface="Arial" panose="020B0604020202020204" pitchFamily="34" charset="0"/>
              <a:buChar char="•"/>
            </a:pPr>
            <a:r>
              <a:rPr lang="en-US" altLang="zh-CN" sz="1800" dirty="0">
                <a:solidFill>
                  <a:srgbClr val="003C71"/>
                </a:solidFill>
              </a:rPr>
              <a:t>User Operation Workflow</a:t>
            </a:r>
          </a:p>
          <a:p>
            <a:pPr marL="720000" lvl="2" indent="-360000">
              <a:spcBef>
                <a:spcPts val="0"/>
              </a:spcBef>
              <a:spcAft>
                <a:spcPts val="400"/>
              </a:spcAft>
              <a:buFont typeface="Arial" panose="020B0604020202020204" pitchFamily="34" charset="0"/>
              <a:buChar char="•"/>
            </a:pPr>
            <a:r>
              <a:rPr lang="en-US" altLang="zh-CN" sz="1800" dirty="0">
                <a:solidFill>
                  <a:srgbClr val="003C71"/>
                </a:solidFill>
              </a:rPr>
              <a:t>Migration Flow and TDX New APIs</a:t>
            </a:r>
            <a:endParaRPr lang="en-US" sz="1800" dirty="0">
              <a:solidFill>
                <a:srgbClr val="003C71"/>
              </a:solidFill>
            </a:endParaRPr>
          </a:p>
          <a:p>
            <a:pPr marL="180000" lvl="2" indent="-360000">
              <a:spcBef>
                <a:spcPts val="0"/>
              </a:spcBef>
              <a:spcAft>
                <a:spcPts val="400"/>
              </a:spcAft>
              <a:buFont typeface="Arial" panose="020B0604020202020204" pitchFamily="34" charset="0"/>
              <a:buChar char="•"/>
            </a:pPr>
            <a:r>
              <a:rPr lang="en-US" dirty="0">
                <a:solidFill>
                  <a:srgbClr val="003C71"/>
                </a:solidFill>
              </a:rPr>
              <a:t>Pre-migration</a:t>
            </a:r>
          </a:p>
          <a:p>
            <a:pPr marL="720000" lvl="2" indent="-360000">
              <a:spcBef>
                <a:spcPts val="0"/>
              </a:spcBef>
              <a:spcAft>
                <a:spcPts val="400"/>
              </a:spcAft>
              <a:buFont typeface="Arial" panose="020B0604020202020204" pitchFamily="34" charset="0"/>
              <a:buChar char="•"/>
            </a:pPr>
            <a:r>
              <a:rPr lang="en-US" altLang="zh-CN" sz="1800" dirty="0">
                <a:solidFill>
                  <a:srgbClr val="003C71"/>
                </a:solidFill>
              </a:rPr>
              <a:t>MigTD Binding</a:t>
            </a:r>
          </a:p>
          <a:p>
            <a:pPr marL="720000" lvl="2" indent="-360000">
              <a:spcBef>
                <a:spcPts val="0"/>
              </a:spcBef>
              <a:spcAft>
                <a:spcPts val="400"/>
              </a:spcAft>
              <a:buFont typeface="Arial" panose="020B0604020202020204" pitchFamily="34" charset="0"/>
              <a:buChar char="•"/>
            </a:pPr>
            <a:r>
              <a:rPr lang="en-US" altLang="zh-CN" sz="1800" dirty="0">
                <a:solidFill>
                  <a:srgbClr val="003C71"/>
                </a:solidFill>
              </a:rPr>
              <a:t>Binding Slot States</a:t>
            </a:r>
            <a:endParaRPr lang="en-US" sz="1800" dirty="0">
              <a:solidFill>
                <a:srgbClr val="003C71"/>
              </a:solidFill>
            </a:endParaRPr>
          </a:p>
          <a:p>
            <a:pPr marL="180000" lvl="2" indent="-360000">
              <a:spcBef>
                <a:spcPts val="0"/>
              </a:spcBef>
              <a:spcAft>
                <a:spcPts val="400"/>
              </a:spcAft>
              <a:buFont typeface="Arial" panose="020B0604020202020204" pitchFamily="34" charset="0"/>
              <a:buChar char="•"/>
            </a:pPr>
            <a:r>
              <a:rPr lang="en-US" altLang="zh-CN" dirty="0">
                <a:solidFill>
                  <a:srgbClr val="003C71"/>
                </a:solidFill>
              </a:rPr>
              <a:t>Migration</a:t>
            </a:r>
          </a:p>
          <a:p>
            <a:pPr marL="720000" lvl="2" indent="-360000">
              <a:spcBef>
                <a:spcPts val="0"/>
              </a:spcBef>
              <a:spcAft>
                <a:spcPts val="400"/>
              </a:spcAft>
              <a:buFont typeface="Arial" panose="020B0604020202020204" pitchFamily="34" charset="0"/>
              <a:buChar char="•"/>
            </a:pPr>
            <a:r>
              <a:rPr lang="en-US" altLang="zh-CN" sz="1800" dirty="0">
                <a:solidFill>
                  <a:srgbClr val="003C71"/>
                </a:solidFill>
              </a:rPr>
              <a:t>Migration Data Transport</a:t>
            </a:r>
          </a:p>
          <a:p>
            <a:pPr marL="720000" lvl="2" indent="-360000">
              <a:spcBef>
                <a:spcPts val="0"/>
              </a:spcBef>
              <a:spcAft>
                <a:spcPts val="400"/>
              </a:spcAft>
              <a:buFont typeface="Arial" panose="020B0604020202020204" pitchFamily="34" charset="0"/>
              <a:buChar char="•"/>
            </a:pPr>
            <a:r>
              <a:rPr lang="en-US" altLang="zh-CN" sz="1800" dirty="0">
                <a:solidFill>
                  <a:srgbClr val="003C71"/>
                </a:solidFill>
              </a:rPr>
              <a:t>Memory Import</a:t>
            </a:r>
          </a:p>
          <a:p>
            <a:pPr marL="720000" lvl="2" indent="-360000">
              <a:spcBef>
                <a:spcPts val="0"/>
              </a:spcBef>
              <a:spcAft>
                <a:spcPts val="400"/>
              </a:spcAft>
              <a:buFont typeface="Arial" panose="020B0604020202020204" pitchFamily="34" charset="0"/>
              <a:buChar char="•"/>
            </a:pPr>
            <a:r>
              <a:rPr lang="en-US" altLang="zh-CN" sz="1800" dirty="0">
                <a:solidFill>
                  <a:srgbClr val="003C71"/>
                </a:solidFill>
              </a:rPr>
              <a:t>TDX Migration Driver</a:t>
            </a:r>
          </a:p>
          <a:p>
            <a:pPr marL="720000" lvl="2" indent="-360000">
              <a:spcBef>
                <a:spcPts val="0"/>
              </a:spcBef>
              <a:spcAft>
                <a:spcPts val="400"/>
              </a:spcAft>
              <a:buFont typeface="Arial" panose="020B0604020202020204" pitchFamily="34" charset="0"/>
              <a:buChar char="•"/>
            </a:pPr>
            <a:r>
              <a:rPr lang="en-US" altLang="zh-CN" sz="1800" dirty="0">
                <a:solidFill>
                  <a:srgbClr val="003C71"/>
                </a:solidFill>
              </a:rPr>
              <a:t>Private/Shared Pages</a:t>
            </a:r>
          </a:p>
          <a:p>
            <a:pPr marL="720000" lvl="2" indent="-360000">
              <a:spcBef>
                <a:spcPts val="0"/>
              </a:spcBef>
              <a:spcAft>
                <a:spcPts val="400"/>
              </a:spcAft>
              <a:buFont typeface="Arial" panose="020B0604020202020204" pitchFamily="34" charset="0"/>
              <a:buChar char="•"/>
            </a:pPr>
            <a:r>
              <a:rPr lang="en-US" altLang="zh-CN" sz="1800" dirty="0">
                <a:solidFill>
                  <a:srgbClr val="003C71"/>
                </a:solidFill>
              </a:rPr>
              <a:t>Dirty Page Logging</a:t>
            </a:r>
          </a:p>
          <a:p>
            <a:pPr marL="720000" lvl="2" indent="-360000">
              <a:spcBef>
                <a:spcPts val="0"/>
              </a:spcBef>
              <a:spcAft>
                <a:spcPts val="400"/>
              </a:spcAft>
              <a:buFont typeface="Arial" panose="020B0604020202020204" pitchFamily="34" charset="0"/>
              <a:buChar char="•"/>
            </a:pPr>
            <a:r>
              <a:rPr lang="en-US" altLang="zh-CN" sz="1800" dirty="0">
                <a:solidFill>
                  <a:srgbClr val="003C71"/>
                </a:solidFill>
              </a:rPr>
              <a:t>QEMU Confidential Guest Migration Framework</a:t>
            </a:r>
          </a:p>
          <a:p>
            <a:pPr marL="180000" lvl="2" indent="-360000">
              <a:spcBef>
                <a:spcPts val="0"/>
              </a:spcBef>
              <a:spcAft>
                <a:spcPts val="400"/>
              </a:spcAft>
              <a:buFont typeface="Arial" panose="020B0604020202020204" pitchFamily="34" charset="0"/>
              <a:buChar char="•"/>
            </a:pPr>
            <a:r>
              <a:rPr lang="en-US" dirty="0">
                <a:solidFill>
                  <a:srgbClr val="003C71"/>
                </a:solidFill>
              </a:rPr>
              <a:t>T</a:t>
            </a:r>
            <a:r>
              <a:rPr lang="en-US" altLang="zh-CN" dirty="0">
                <a:solidFill>
                  <a:srgbClr val="003C71"/>
                </a:solidFill>
              </a:rPr>
              <a:t>ouch Points</a:t>
            </a:r>
          </a:p>
          <a:p>
            <a:pPr marL="720000" lvl="2" indent="-360000">
              <a:spcBef>
                <a:spcPts val="0"/>
              </a:spcBef>
              <a:spcAft>
                <a:spcPts val="400"/>
              </a:spcAft>
              <a:buFont typeface="Arial" panose="020B0604020202020204" pitchFamily="34" charset="0"/>
              <a:buChar char="•"/>
            </a:pPr>
            <a:r>
              <a:rPr lang="en-US" altLang="zh-CN" sz="1800" dirty="0">
                <a:solidFill>
                  <a:srgbClr val="003C71"/>
                </a:solidFill>
              </a:rPr>
              <a:t>KVM</a:t>
            </a:r>
          </a:p>
          <a:p>
            <a:pPr marL="720000" lvl="2" indent="-360000">
              <a:spcBef>
                <a:spcPts val="0"/>
              </a:spcBef>
              <a:spcAft>
                <a:spcPts val="400"/>
              </a:spcAft>
              <a:buFont typeface="Arial" panose="020B0604020202020204" pitchFamily="34" charset="0"/>
              <a:buChar char="•"/>
            </a:pPr>
            <a:r>
              <a:rPr lang="en-US" sz="1800" dirty="0">
                <a:solidFill>
                  <a:srgbClr val="003C71"/>
                </a:solidFill>
              </a:rPr>
              <a:t>QEMU</a:t>
            </a:r>
          </a:p>
        </p:txBody>
      </p:sp>
      <p:sp>
        <p:nvSpPr>
          <p:cNvPr id="7" name="Rectangle 6">
            <a:extLst>
              <a:ext uri="{FF2B5EF4-FFF2-40B4-BE49-F238E27FC236}">
                <a16:creationId xmlns:a16="http://schemas.microsoft.com/office/drawing/2014/main" id="{841C0CAB-1D89-4BF0-ABB3-C7C0463D7BA7}"/>
              </a:ext>
            </a:extLst>
          </p:cNvPr>
          <p:cNvSpPr/>
          <p:nvPr/>
        </p:nvSpPr>
        <p:spPr>
          <a:xfrm>
            <a:off x="217283"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66079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2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9414FE-4239-4E33-B56D-C3587A7EE748}"/>
              </a:ext>
            </a:extLst>
          </p:cNvPr>
          <p:cNvSpPr>
            <a:spLocks noGrp="1"/>
          </p:cNvSpPr>
          <p:nvPr>
            <p:ph type="title"/>
          </p:nvPr>
        </p:nvSpPr>
        <p:spPr>
          <a:xfrm>
            <a:off x="662940" y="3070943"/>
            <a:ext cx="10972800" cy="714013"/>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Introduction</a:t>
            </a:r>
            <a:endParaRPr lang="zh-CN" altLang="en-US" sz="3600" kern="1200" dirty="0">
              <a:solidFill>
                <a:schemeClr val="tx2"/>
              </a:solidFill>
              <a:latin typeface="Intel Clear"/>
              <a:cs typeface="Intel Clear"/>
            </a:endParaRPr>
          </a:p>
        </p:txBody>
      </p:sp>
      <p:sp>
        <p:nvSpPr>
          <p:cNvPr id="7" name="Rectangle 6">
            <a:extLst>
              <a:ext uri="{FF2B5EF4-FFF2-40B4-BE49-F238E27FC236}">
                <a16:creationId xmlns:a16="http://schemas.microsoft.com/office/drawing/2014/main" id="{841C0CAB-1D89-4BF0-ABB3-C7C0463D7BA7}"/>
              </a:ext>
            </a:extLst>
          </p:cNvPr>
          <p:cNvSpPr/>
          <p:nvPr/>
        </p:nvSpPr>
        <p:spPr>
          <a:xfrm>
            <a:off x="217283"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69705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9414FE-4239-4E33-B56D-C3587A7EE748}"/>
              </a:ext>
            </a:extLst>
          </p:cNvPr>
          <p:cNvSpPr>
            <a:spLocks noGrp="1"/>
          </p:cNvSpPr>
          <p:nvPr>
            <p:ph type="title"/>
          </p:nvPr>
        </p:nvSpPr>
        <p:spPr>
          <a:xfrm>
            <a:off x="114300" y="153734"/>
            <a:ext cx="10972800" cy="1158240"/>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Architecture</a:t>
            </a:r>
            <a:endParaRPr lang="zh-CN" altLang="en-US" sz="3600" kern="1200" dirty="0">
              <a:solidFill>
                <a:schemeClr val="tx2"/>
              </a:solidFill>
              <a:latin typeface="Intel Clear"/>
              <a:cs typeface="Intel Clear"/>
            </a:endParaRPr>
          </a:p>
        </p:txBody>
      </p:sp>
      <p:sp>
        <p:nvSpPr>
          <p:cNvPr id="7" name="Rectangle 6">
            <a:extLst>
              <a:ext uri="{FF2B5EF4-FFF2-40B4-BE49-F238E27FC236}">
                <a16:creationId xmlns:a16="http://schemas.microsoft.com/office/drawing/2014/main" id="{841C0CAB-1D89-4BF0-ABB3-C7C0463D7BA7}"/>
              </a:ext>
            </a:extLst>
          </p:cNvPr>
          <p:cNvSpPr/>
          <p:nvPr/>
        </p:nvSpPr>
        <p:spPr>
          <a:xfrm>
            <a:off x="217283"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Picture 8" descr="Diagram&#10;&#10;Description automatically generated">
            <a:extLst>
              <a:ext uri="{FF2B5EF4-FFF2-40B4-BE49-F238E27FC236}">
                <a16:creationId xmlns:a16="http://schemas.microsoft.com/office/drawing/2014/main" id="{96821CF1-76E8-4EEC-AA30-5F7F55EBA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90" y="683613"/>
            <a:ext cx="9942109" cy="5325434"/>
          </a:xfrm>
          <a:prstGeom prst="rect">
            <a:avLst/>
          </a:prstGeom>
        </p:spPr>
      </p:pic>
      <p:sp>
        <p:nvSpPr>
          <p:cNvPr id="5" name="TextBox 4">
            <a:extLst>
              <a:ext uri="{FF2B5EF4-FFF2-40B4-BE49-F238E27FC236}">
                <a16:creationId xmlns:a16="http://schemas.microsoft.com/office/drawing/2014/main" id="{33B525AA-85FF-4C19-9919-12FC37027247}"/>
              </a:ext>
            </a:extLst>
          </p:cNvPr>
          <p:cNvSpPr txBox="1"/>
          <p:nvPr/>
        </p:nvSpPr>
        <p:spPr>
          <a:xfrm>
            <a:off x="5486305" y="5095234"/>
            <a:ext cx="5375936" cy="934743"/>
          </a:xfrm>
          <a:prstGeom prst="rect">
            <a:avLst/>
          </a:prstGeom>
          <a:noFill/>
        </p:spPr>
        <p:txBody>
          <a:bodyPr vert="horz" wrap="square" lIns="0" tIns="0" rIns="0" bIns="0" rtlCol="0">
            <a:spAutoFit/>
          </a:bodyPr>
          <a:lstStyle/>
          <a:p>
            <a:pPr marL="180000" indent="-180000">
              <a:spcBef>
                <a:spcPts val="0"/>
              </a:spcBef>
              <a:spcAft>
                <a:spcPts val="400"/>
              </a:spcAft>
              <a:buFont typeface="Arial" panose="020B0604020202020204" pitchFamily="34" charset="0"/>
              <a:buChar char="•"/>
            </a:pPr>
            <a:r>
              <a:rPr lang="en-US" sz="2000" dirty="0">
                <a:solidFill>
                  <a:srgbClr val="003C71"/>
                </a:solidFill>
              </a:rPr>
              <a:t>Design in two phases</a:t>
            </a:r>
          </a:p>
          <a:p>
            <a:pPr marL="540000" indent="-180000">
              <a:spcBef>
                <a:spcPts val="0"/>
              </a:spcBef>
              <a:spcAft>
                <a:spcPts val="400"/>
              </a:spcAft>
              <a:buFont typeface="Arial" panose="020B0604020202020204" pitchFamily="34" charset="0"/>
              <a:buChar char="•"/>
            </a:pPr>
            <a:r>
              <a:rPr lang="en-US" sz="2000" dirty="0">
                <a:solidFill>
                  <a:srgbClr val="003C71"/>
                </a:solidFill>
              </a:rPr>
              <a:t>Pre-migration: preparation for migration</a:t>
            </a:r>
          </a:p>
          <a:p>
            <a:pPr marL="540000" lvl="2" indent="-180000">
              <a:spcBef>
                <a:spcPts val="0"/>
              </a:spcBef>
              <a:spcAft>
                <a:spcPts val="400"/>
              </a:spcAft>
              <a:buFont typeface="Arial" panose="020B0604020202020204" pitchFamily="34" charset="0"/>
              <a:buChar char="•"/>
            </a:pPr>
            <a:r>
              <a:rPr lang="en-US" sz="2000" dirty="0">
                <a:solidFill>
                  <a:srgbClr val="003C71"/>
                </a:solidFill>
              </a:rPr>
              <a:t>Migration: migrates a running TD</a:t>
            </a:r>
          </a:p>
        </p:txBody>
      </p:sp>
    </p:spTree>
    <p:extLst>
      <p:ext uri="{BB962C8B-B14F-4D97-AF65-F5344CB8AC3E}">
        <p14:creationId xmlns:p14="http://schemas.microsoft.com/office/powerpoint/2010/main" val="349005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9414FE-4239-4E33-B56D-C3587A7EE748}"/>
              </a:ext>
            </a:extLst>
          </p:cNvPr>
          <p:cNvSpPr>
            <a:spLocks noGrp="1"/>
          </p:cNvSpPr>
          <p:nvPr>
            <p:ph type="title"/>
          </p:nvPr>
        </p:nvSpPr>
        <p:spPr>
          <a:xfrm>
            <a:off x="38761" y="141102"/>
            <a:ext cx="10972800" cy="1158240"/>
          </a:xfrm>
        </p:spPr>
        <p:txBody>
          <a:bodyPr/>
          <a:lstStyle/>
          <a:p>
            <a:pPr defTabSz="609585" rtl="0">
              <a:lnSpc>
                <a:spcPct val="100000"/>
              </a:lnSpc>
              <a:spcBef>
                <a:spcPct val="0"/>
              </a:spcBef>
            </a:pPr>
            <a:r>
              <a:rPr lang="en-US" altLang="zh-CN" sz="3600" kern="1200" dirty="0">
                <a:solidFill>
                  <a:schemeClr val="tx2"/>
                </a:solidFill>
                <a:latin typeface="Intel Clear"/>
                <a:cs typeface="Intel Clear"/>
              </a:rPr>
              <a:t>User Operation Workflow</a:t>
            </a:r>
            <a:endParaRPr lang="zh-CN" altLang="en-US" sz="3600" kern="1200" dirty="0">
              <a:solidFill>
                <a:schemeClr val="tx2"/>
              </a:solidFill>
              <a:latin typeface="Intel Clear"/>
              <a:cs typeface="Intel Clear"/>
            </a:endParaRPr>
          </a:p>
        </p:txBody>
      </p:sp>
      <p:sp>
        <p:nvSpPr>
          <p:cNvPr id="7" name="Rectangle 6">
            <a:extLst>
              <a:ext uri="{FF2B5EF4-FFF2-40B4-BE49-F238E27FC236}">
                <a16:creationId xmlns:a16="http://schemas.microsoft.com/office/drawing/2014/main" id="{841C0CAB-1D89-4BF0-ABB3-C7C0463D7BA7}"/>
              </a:ext>
            </a:extLst>
          </p:cNvPr>
          <p:cNvSpPr/>
          <p:nvPr/>
        </p:nvSpPr>
        <p:spPr>
          <a:xfrm>
            <a:off x="217283"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Rounded Corners 9">
            <a:extLst>
              <a:ext uri="{FF2B5EF4-FFF2-40B4-BE49-F238E27FC236}">
                <a16:creationId xmlns:a16="http://schemas.microsoft.com/office/drawing/2014/main" id="{03F64223-B8D3-46FD-821F-431704700C07}"/>
              </a:ext>
            </a:extLst>
          </p:cNvPr>
          <p:cNvSpPr/>
          <p:nvPr/>
        </p:nvSpPr>
        <p:spPr>
          <a:xfrm>
            <a:off x="4180918" y="782440"/>
            <a:ext cx="3622812" cy="3599524"/>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C9FC0EE9-5856-4928-93C1-8E865C6E9955}"/>
              </a:ext>
            </a:extLst>
          </p:cNvPr>
          <p:cNvGrpSpPr/>
          <p:nvPr/>
        </p:nvGrpSpPr>
        <p:grpSpPr>
          <a:xfrm>
            <a:off x="6474493" y="3318144"/>
            <a:ext cx="624230" cy="453886"/>
            <a:chOff x="3808623" y="4197628"/>
            <a:chExt cx="624230" cy="453886"/>
          </a:xfrm>
        </p:grpSpPr>
        <p:sp>
          <p:nvSpPr>
            <p:cNvPr id="14" name="Rectangle: Rounded Corners 13">
              <a:extLst>
                <a:ext uri="{FF2B5EF4-FFF2-40B4-BE49-F238E27FC236}">
                  <a16:creationId xmlns:a16="http://schemas.microsoft.com/office/drawing/2014/main" id="{4C44C616-748F-4167-A81E-D31AC4FDC1C1}"/>
                </a:ext>
              </a:extLst>
            </p:cNvPr>
            <p:cNvSpPr/>
            <p:nvPr/>
          </p:nvSpPr>
          <p:spPr>
            <a:xfrm>
              <a:off x="3808623" y="4197628"/>
              <a:ext cx="624230" cy="453886"/>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5" name="TextBox 14">
              <a:extLst>
                <a:ext uri="{FF2B5EF4-FFF2-40B4-BE49-F238E27FC236}">
                  <a16:creationId xmlns:a16="http://schemas.microsoft.com/office/drawing/2014/main" id="{B7827C33-1716-4E67-ABB8-CEFF07231317}"/>
                </a:ext>
              </a:extLst>
            </p:cNvPr>
            <p:cNvSpPr txBox="1"/>
            <p:nvPr/>
          </p:nvSpPr>
          <p:spPr>
            <a:xfrm>
              <a:off x="3924370" y="4345321"/>
              <a:ext cx="392736"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altLang="zh-CN" sz="1200" dirty="0" err="1">
                  <a:solidFill>
                    <a:schemeClr val="tx1"/>
                  </a:solidFill>
                </a:rPr>
                <a:t>Socat</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grpSp>
        <p:nvGrpSpPr>
          <p:cNvPr id="21" name="Group 20">
            <a:extLst>
              <a:ext uri="{FF2B5EF4-FFF2-40B4-BE49-F238E27FC236}">
                <a16:creationId xmlns:a16="http://schemas.microsoft.com/office/drawing/2014/main" id="{F597AF54-295D-4E47-8420-DF3F4B6B2FE5}"/>
              </a:ext>
            </a:extLst>
          </p:cNvPr>
          <p:cNvGrpSpPr/>
          <p:nvPr/>
        </p:nvGrpSpPr>
        <p:grpSpPr>
          <a:xfrm>
            <a:off x="6272091" y="4381964"/>
            <a:ext cx="1029034" cy="453886"/>
            <a:chOff x="3808623" y="4197628"/>
            <a:chExt cx="624230" cy="453886"/>
          </a:xfrm>
        </p:grpSpPr>
        <p:sp>
          <p:nvSpPr>
            <p:cNvPr id="22" name="Rectangle: Rounded Corners 21">
              <a:extLst>
                <a:ext uri="{FF2B5EF4-FFF2-40B4-BE49-F238E27FC236}">
                  <a16:creationId xmlns:a16="http://schemas.microsoft.com/office/drawing/2014/main" id="{00E043EC-E445-48F6-8B3A-BA3B72D7EA36}"/>
                </a:ext>
              </a:extLst>
            </p:cNvPr>
            <p:cNvSpPr/>
            <p:nvPr/>
          </p:nvSpPr>
          <p:spPr>
            <a:xfrm>
              <a:off x="3808623" y="4197628"/>
              <a:ext cx="624230" cy="453886"/>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3" name="TextBox 22">
              <a:extLst>
                <a:ext uri="{FF2B5EF4-FFF2-40B4-BE49-F238E27FC236}">
                  <a16:creationId xmlns:a16="http://schemas.microsoft.com/office/drawing/2014/main" id="{9B11D5D4-F978-4B9D-9C0B-FE98A11153FE}"/>
                </a:ext>
              </a:extLst>
            </p:cNvPr>
            <p:cNvSpPr txBox="1"/>
            <p:nvPr/>
          </p:nvSpPr>
          <p:spPr>
            <a:xfrm>
              <a:off x="4039998" y="4319392"/>
              <a:ext cx="150724"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altLang="zh-CN" sz="1200" dirty="0">
                  <a:solidFill>
                    <a:schemeClr val="tx1"/>
                  </a:solidFill>
                </a:rPr>
                <a:t>NIC</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grpSp>
        <p:nvGrpSpPr>
          <p:cNvPr id="25" name="Group 24">
            <a:extLst>
              <a:ext uri="{FF2B5EF4-FFF2-40B4-BE49-F238E27FC236}">
                <a16:creationId xmlns:a16="http://schemas.microsoft.com/office/drawing/2014/main" id="{48EB49A2-77E7-4B94-9B5A-43A48CFB5179}"/>
              </a:ext>
            </a:extLst>
          </p:cNvPr>
          <p:cNvGrpSpPr/>
          <p:nvPr/>
        </p:nvGrpSpPr>
        <p:grpSpPr>
          <a:xfrm>
            <a:off x="8741266" y="4375003"/>
            <a:ext cx="1029034" cy="453886"/>
            <a:chOff x="3808623" y="4197628"/>
            <a:chExt cx="624230" cy="453886"/>
          </a:xfrm>
        </p:grpSpPr>
        <p:sp>
          <p:nvSpPr>
            <p:cNvPr id="26" name="Rectangle: Rounded Corners 25">
              <a:extLst>
                <a:ext uri="{FF2B5EF4-FFF2-40B4-BE49-F238E27FC236}">
                  <a16:creationId xmlns:a16="http://schemas.microsoft.com/office/drawing/2014/main" id="{3A63DD53-D872-436D-BC89-53097910BEEF}"/>
                </a:ext>
              </a:extLst>
            </p:cNvPr>
            <p:cNvSpPr/>
            <p:nvPr/>
          </p:nvSpPr>
          <p:spPr>
            <a:xfrm>
              <a:off x="3808623" y="4197628"/>
              <a:ext cx="624230" cy="453886"/>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7" name="TextBox 26">
              <a:extLst>
                <a:ext uri="{FF2B5EF4-FFF2-40B4-BE49-F238E27FC236}">
                  <a16:creationId xmlns:a16="http://schemas.microsoft.com/office/drawing/2014/main" id="{F15FE906-AE64-4AE5-9ECB-2593562A6056}"/>
                </a:ext>
              </a:extLst>
            </p:cNvPr>
            <p:cNvSpPr txBox="1"/>
            <p:nvPr/>
          </p:nvSpPr>
          <p:spPr>
            <a:xfrm>
              <a:off x="4039998" y="4319392"/>
              <a:ext cx="150724"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altLang="zh-CN" sz="1200" dirty="0">
                  <a:solidFill>
                    <a:schemeClr val="tx1"/>
                  </a:solidFill>
                </a:rPr>
                <a:t>NIC</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cxnSp>
        <p:nvCxnSpPr>
          <p:cNvPr id="29" name="Straight Arrow Connector 28">
            <a:extLst>
              <a:ext uri="{FF2B5EF4-FFF2-40B4-BE49-F238E27FC236}">
                <a16:creationId xmlns:a16="http://schemas.microsoft.com/office/drawing/2014/main" id="{FA12438E-8555-49CC-8B70-913307A552EF}"/>
              </a:ext>
            </a:extLst>
          </p:cNvPr>
          <p:cNvCxnSpPr>
            <a:cxnSpLocks/>
            <a:stCxn id="14" idx="2"/>
            <a:endCxn id="22" idx="0"/>
          </p:cNvCxnSpPr>
          <p:nvPr/>
        </p:nvCxnSpPr>
        <p:spPr>
          <a:xfrm>
            <a:off x="6786608" y="3772030"/>
            <a:ext cx="0" cy="609934"/>
          </a:xfrm>
          <a:prstGeom prst="straightConnector1">
            <a:avLst/>
          </a:prstGeom>
          <a:noFill/>
          <a:ln w="25400" cap="flat">
            <a:solidFill>
              <a:srgbClr val="FFC000"/>
            </a:solidFill>
            <a:prstDash val="dash"/>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4E110BE4-61C9-4103-B931-A80B244C58C5}"/>
              </a:ext>
            </a:extLst>
          </p:cNvPr>
          <p:cNvCxnSpPr>
            <a:cxnSpLocks/>
            <a:stCxn id="22" idx="3"/>
            <a:endCxn id="26" idx="1"/>
          </p:cNvCxnSpPr>
          <p:nvPr/>
        </p:nvCxnSpPr>
        <p:spPr>
          <a:xfrm flipV="1">
            <a:off x="7301125" y="4601946"/>
            <a:ext cx="1440141" cy="6961"/>
          </a:xfrm>
          <a:prstGeom prst="straightConnector1">
            <a:avLst/>
          </a:prstGeom>
          <a:noFill/>
          <a:ln w="25400" cap="flat">
            <a:solidFill>
              <a:srgbClr val="FFC000"/>
            </a:solidFill>
            <a:prstDash val="dash"/>
            <a:miter lim="400000"/>
            <a:headEnd type="triangle"/>
            <a:tailEnd type="triangle"/>
          </a:ln>
          <a:effectLst/>
          <a:sp3d/>
        </p:spPr>
        <p:style>
          <a:lnRef idx="0">
            <a:scrgbClr r="0" g="0" b="0"/>
          </a:lnRef>
          <a:fillRef idx="0">
            <a:scrgbClr r="0" g="0" b="0"/>
          </a:fillRef>
          <a:effectRef idx="0">
            <a:scrgbClr r="0" g="0" b="0"/>
          </a:effectRef>
          <a:fontRef idx="none"/>
        </p:style>
      </p:cxnSp>
      <p:grpSp>
        <p:nvGrpSpPr>
          <p:cNvPr id="109" name="Group 108">
            <a:extLst>
              <a:ext uri="{FF2B5EF4-FFF2-40B4-BE49-F238E27FC236}">
                <a16:creationId xmlns:a16="http://schemas.microsoft.com/office/drawing/2014/main" id="{B3A9531B-7E8C-471E-876E-6E9D7E52EB43}"/>
              </a:ext>
            </a:extLst>
          </p:cNvPr>
          <p:cNvGrpSpPr/>
          <p:nvPr/>
        </p:nvGrpSpPr>
        <p:grpSpPr>
          <a:xfrm>
            <a:off x="4647849" y="1274172"/>
            <a:ext cx="1093304" cy="983634"/>
            <a:chOff x="4647849" y="1274172"/>
            <a:chExt cx="1093304" cy="983634"/>
          </a:xfrm>
        </p:grpSpPr>
        <p:sp>
          <p:nvSpPr>
            <p:cNvPr id="41" name="Rectangle: Rounded Corners 40">
              <a:extLst>
                <a:ext uri="{FF2B5EF4-FFF2-40B4-BE49-F238E27FC236}">
                  <a16:creationId xmlns:a16="http://schemas.microsoft.com/office/drawing/2014/main" id="{D1F8D28C-120D-405E-9A85-94AAF0BFD34E}"/>
                </a:ext>
              </a:extLst>
            </p:cNvPr>
            <p:cNvSpPr/>
            <p:nvPr/>
          </p:nvSpPr>
          <p:spPr>
            <a:xfrm>
              <a:off x="4647849" y="1274172"/>
              <a:ext cx="1093304" cy="983634"/>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2" name="TextBox 41">
              <a:extLst>
                <a:ext uri="{FF2B5EF4-FFF2-40B4-BE49-F238E27FC236}">
                  <a16:creationId xmlns:a16="http://schemas.microsoft.com/office/drawing/2014/main" id="{D5297009-166F-45F2-A585-05A6BF71388A}"/>
                </a:ext>
              </a:extLst>
            </p:cNvPr>
            <p:cNvSpPr txBox="1"/>
            <p:nvPr/>
          </p:nvSpPr>
          <p:spPr>
            <a:xfrm>
              <a:off x="4987080" y="1635632"/>
              <a:ext cx="424796"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200" b="0" i="0" u="none" strike="noStrike" cap="none" spc="0" normalizeH="0" baseline="0" dirty="0" err="1">
                  <a:ln>
                    <a:noFill/>
                  </a:ln>
                  <a:solidFill>
                    <a:schemeClr val="tx1"/>
                  </a:solidFill>
                  <a:effectLst/>
                  <a:uFillTx/>
                  <a:latin typeface="+mn-lt"/>
                  <a:ea typeface="+mn-ea"/>
                  <a:cs typeface="+mn-cs"/>
                  <a:sym typeface="Helvetica Neue"/>
                </a:rPr>
                <a:t>SrcTD</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grpSp>
        <p:nvGrpSpPr>
          <p:cNvPr id="110" name="Group 109">
            <a:extLst>
              <a:ext uri="{FF2B5EF4-FFF2-40B4-BE49-F238E27FC236}">
                <a16:creationId xmlns:a16="http://schemas.microsoft.com/office/drawing/2014/main" id="{71DBA79D-F6D2-4E5D-8860-8DDDF2C6C52D}"/>
              </a:ext>
            </a:extLst>
          </p:cNvPr>
          <p:cNvGrpSpPr/>
          <p:nvPr/>
        </p:nvGrpSpPr>
        <p:grpSpPr>
          <a:xfrm>
            <a:off x="6239956" y="1274172"/>
            <a:ext cx="1093304" cy="1276707"/>
            <a:chOff x="6239956" y="1274172"/>
            <a:chExt cx="1093304" cy="1276707"/>
          </a:xfrm>
        </p:grpSpPr>
        <p:sp>
          <p:nvSpPr>
            <p:cNvPr id="36" name="TextBox 35">
              <a:extLst>
                <a:ext uri="{FF2B5EF4-FFF2-40B4-BE49-F238E27FC236}">
                  <a16:creationId xmlns:a16="http://schemas.microsoft.com/office/drawing/2014/main" id="{CA104E04-BB93-4831-A9C5-5DD0E24C233D}"/>
                </a:ext>
              </a:extLst>
            </p:cNvPr>
            <p:cNvSpPr txBox="1"/>
            <p:nvPr/>
          </p:nvSpPr>
          <p:spPr>
            <a:xfrm>
              <a:off x="6449330" y="1635632"/>
              <a:ext cx="676467"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200" b="0" i="0" u="none" strike="noStrike" cap="none" spc="0" normalizeH="0" baseline="0" dirty="0" err="1">
                  <a:ln>
                    <a:noFill/>
                  </a:ln>
                  <a:solidFill>
                    <a:schemeClr val="tx1"/>
                  </a:solidFill>
                  <a:effectLst/>
                  <a:uFillTx/>
                  <a:latin typeface="+mn-lt"/>
                  <a:ea typeface="+mn-ea"/>
                  <a:cs typeface="+mn-cs"/>
                  <a:sym typeface="Helvetica Neue"/>
                </a:rPr>
                <a:t>SrcMigTD</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nvGrpSpPr>
            <p:cNvPr id="68" name="Group 67">
              <a:extLst>
                <a:ext uri="{FF2B5EF4-FFF2-40B4-BE49-F238E27FC236}">
                  <a16:creationId xmlns:a16="http://schemas.microsoft.com/office/drawing/2014/main" id="{3421853B-7133-44B4-8FB7-21208C101139}"/>
                </a:ext>
              </a:extLst>
            </p:cNvPr>
            <p:cNvGrpSpPr/>
            <p:nvPr/>
          </p:nvGrpSpPr>
          <p:grpSpPr>
            <a:xfrm>
              <a:off x="6239956" y="1274172"/>
              <a:ext cx="1093304" cy="1276707"/>
              <a:chOff x="6213261" y="1486238"/>
              <a:chExt cx="1093304" cy="1276707"/>
            </a:xfrm>
          </p:grpSpPr>
          <p:grpSp>
            <p:nvGrpSpPr>
              <p:cNvPr id="37" name="Group 36">
                <a:extLst>
                  <a:ext uri="{FF2B5EF4-FFF2-40B4-BE49-F238E27FC236}">
                    <a16:creationId xmlns:a16="http://schemas.microsoft.com/office/drawing/2014/main" id="{F8ECC6B5-D99B-4DCC-BB40-3DF5FA78E95B}"/>
                  </a:ext>
                </a:extLst>
              </p:cNvPr>
              <p:cNvGrpSpPr/>
              <p:nvPr/>
            </p:nvGrpSpPr>
            <p:grpSpPr>
              <a:xfrm>
                <a:off x="6294700" y="2469872"/>
                <a:ext cx="930425" cy="293073"/>
                <a:chOff x="3808623" y="4197628"/>
                <a:chExt cx="624230" cy="453886"/>
              </a:xfrm>
            </p:grpSpPr>
            <p:sp>
              <p:nvSpPr>
                <p:cNvPr id="38" name="Rectangle: Rounded Corners 37">
                  <a:extLst>
                    <a:ext uri="{FF2B5EF4-FFF2-40B4-BE49-F238E27FC236}">
                      <a16:creationId xmlns:a16="http://schemas.microsoft.com/office/drawing/2014/main" id="{60FC6BC5-9B11-4F2E-B80E-3A01C90CBC58}"/>
                    </a:ext>
                  </a:extLst>
                </p:cNvPr>
                <p:cNvSpPr/>
                <p:nvPr/>
              </p:nvSpPr>
              <p:spPr>
                <a:xfrm>
                  <a:off x="3808623" y="4197628"/>
                  <a:ext cx="624230" cy="453886"/>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39" name="TextBox 38">
                  <a:extLst>
                    <a:ext uri="{FF2B5EF4-FFF2-40B4-BE49-F238E27FC236}">
                      <a16:creationId xmlns:a16="http://schemas.microsoft.com/office/drawing/2014/main" id="{F176C604-1AAF-446B-B661-A58EAEAB6AC5}"/>
                    </a:ext>
                  </a:extLst>
                </p:cNvPr>
                <p:cNvSpPr txBox="1"/>
                <p:nvPr/>
              </p:nvSpPr>
              <p:spPr>
                <a:xfrm>
                  <a:off x="3855451" y="4319392"/>
                  <a:ext cx="426481" cy="175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altLang="zh-CN" sz="1200" dirty="0" err="1">
                      <a:solidFill>
                        <a:schemeClr val="tx1"/>
                      </a:solidFill>
                    </a:rPr>
                    <a:t>Virtio-vsock</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sp>
            <p:nvSpPr>
              <p:cNvPr id="51" name="Rectangle: Rounded Corners 50">
                <a:extLst>
                  <a:ext uri="{FF2B5EF4-FFF2-40B4-BE49-F238E27FC236}">
                    <a16:creationId xmlns:a16="http://schemas.microsoft.com/office/drawing/2014/main" id="{5FA64034-3959-4FAD-8932-4841ACF7A7F5}"/>
                  </a:ext>
                </a:extLst>
              </p:cNvPr>
              <p:cNvSpPr/>
              <p:nvPr/>
            </p:nvSpPr>
            <p:spPr>
              <a:xfrm>
                <a:off x="6213261" y="1486238"/>
                <a:ext cx="1093304" cy="983634"/>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sp>
        <p:nvSpPr>
          <p:cNvPr id="56" name="Rectangle: Rounded Corners 55">
            <a:extLst>
              <a:ext uri="{FF2B5EF4-FFF2-40B4-BE49-F238E27FC236}">
                <a16:creationId xmlns:a16="http://schemas.microsoft.com/office/drawing/2014/main" id="{7EC246FA-B0E6-4EE6-937D-5088AC64AF0D}"/>
              </a:ext>
            </a:extLst>
          </p:cNvPr>
          <p:cNvSpPr/>
          <p:nvPr/>
        </p:nvSpPr>
        <p:spPr>
          <a:xfrm>
            <a:off x="8143461" y="782440"/>
            <a:ext cx="3622812" cy="3599524"/>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57" name="Group 56">
            <a:extLst>
              <a:ext uri="{FF2B5EF4-FFF2-40B4-BE49-F238E27FC236}">
                <a16:creationId xmlns:a16="http://schemas.microsoft.com/office/drawing/2014/main" id="{B4BE5C0A-F6CF-4DF5-97F9-FB35FE88DE55}"/>
              </a:ext>
            </a:extLst>
          </p:cNvPr>
          <p:cNvGrpSpPr/>
          <p:nvPr/>
        </p:nvGrpSpPr>
        <p:grpSpPr>
          <a:xfrm>
            <a:off x="8943668" y="3318144"/>
            <a:ext cx="624230" cy="453886"/>
            <a:chOff x="3808623" y="4197628"/>
            <a:chExt cx="624230" cy="453886"/>
          </a:xfrm>
        </p:grpSpPr>
        <p:sp>
          <p:nvSpPr>
            <p:cNvPr id="58" name="Rectangle: Rounded Corners 57">
              <a:extLst>
                <a:ext uri="{FF2B5EF4-FFF2-40B4-BE49-F238E27FC236}">
                  <a16:creationId xmlns:a16="http://schemas.microsoft.com/office/drawing/2014/main" id="{E00E2788-BACB-43CE-9942-70238253B586}"/>
                </a:ext>
              </a:extLst>
            </p:cNvPr>
            <p:cNvSpPr/>
            <p:nvPr/>
          </p:nvSpPr>
          <p:spPr>
            <a:xfrm>
              <a:off x="3808623" y="4197628"/>
              <a:ext cx="624230" cy="453886"/>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59" name="TextBox 58">
              <a:extLst>
                <a:ext uri="{FF2B5EF4-FFF2-40B4-BE49-F238E27FC236}">
                  <a16:creationId xmlns:a16="http://schemas.microsoft.com/office/drawing/2014/main" id="{0E1377F5-CB52-44DA-B3E7-B8FF82E950C2}"/>
                </a:ext>
              </a:extLst>
            </p:cNvPr>
            <p:cNvSpPr txBox="1"/>
            <p:nvPr/>
          </p:nvSpPr>
          <p:spPr>
            <a:xfrm>
              <a:off x="3924370" y="4345321"/>
              <a:ext cx="392736"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altLang="zh-CN" sz="1200" dirty="0" err="1">
                  <a:solidFill>
                    <a:schemeClr val="tx1"/>
                  </a:solidFill>
                </a:rPr>
                <a:t>Socat</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cxnSp>
        <p:nvCxnSpPr>
          <p:cNvPr id="60" name="Straight Arrow Connector 59">
            <a:extLst>
              <a:ext uri="{FF2B5EF4-FFF2-40B4-BE49-F238E27FC236}">
                <a16:creationId xmlns:a16="http://schemas.microsoft.com/office/drawing/2014/main" id="{DAFF9717-0A79-4900-9DC6-EE20BA40B7ED}"/>
              </a:ext>
            </a:extLst>
          </p:cNvPr>
          <p:cNvCxnSpPr>
            <a:cxnSpLocks/>
          </p:cNvCxnSpPr>
          <p:nvPr/>
        </p:nvCxnSpPr>
        <p:spPr>
          <a:xfrm>
            <a:off x="9295379" y="3768718"/>
            <a:ext cx="0" cy="613246"/>
          </a:xfrm>
          <a:prstGeom prst="straightConnector1">
            <a:avLst/>
          </a:prstGeom>
          <a:noFill/>
          <a:ln w="25400" cap="flat">
            <a:solidFill>
              <a:srgbClr val="FFC000"/>
            </a:solidFill>
            <a:prstDash val="dash"/>
            <a:miter lim="400000"/>
            <a:headEnd type="triangle"/>
            <a:tailEnd type="triangle"/>
          </a:ln>
          <a:effectLst/>
          <a:sp3d/>
        </p:spPr>
        <p:style>
          <a:lnRef idx="0">
            <a:scrgbClr r="0" g="0" b="0"/>
          </a:lnRef>
          <a:fillRef idx="0">
            <a:scrgbClr r="0" g="0" b="0"/>
          </a:fillRef>
          <a:effectRef idx="0">
            <a:scrgbClr r="0" g="0" b="0"/>
          </a:effectRef>
          <a:fontRef idx="none"/>
        </p:style>
      </p:cxnSp>
      <p:grpSp>
        <p:nvGrpSpPr>
          <p:cNvPr id="112" name="Group 111">
            <a:extLst>
              <a:ext uri="{FF2B5EF4-FFF2-40B4-BE49-F238E27FC236}">
                <a16:creationId xmlns:a16="http://schemas.microsoft.com/office/drawing/2014/main" id="{158A2518-B70F-4293-9795-99F8E6F6D48C}"/>
              </a:ext>
            </a:extLst>
          </p:cNvPr>
          <p:cNvGrpSpPr/>
          <p:nvPr/>
        </p:nvGrpSpPr>
        <p:grpSpPr>
          <a:xfrm>
            <a:off x="10314859" y="1286730"/>
            <a:ext cx="1093304" cy="983634"/>
            <a:chOff x="10314859" y="1286730"/>
            <a:chExt cx="1093304" cy="983634"/>
          </a:xfrm>
        </p:grpSpPr>
        <p:sp>
          <p:nvSpPr>
            <p:cNvPr id="65" name="Rectangle: Rounded Corners 64">
              <a:extLst>
                <a:ext uri="{FF2B5EF4-FFF2-40B4-BE49-F238E27FC236}">
                  <a16:creationId xmlns:a16="http://schemas.microsoft.com/office/drawing/2014/main" id="{D86730D1-98A9-448B-91B1-B89ED7FFE759}"/>
                </a:ext>
              </a:extLst>
            </p:cNvPr>
            <p:cNvSpPr/>
            <p:nvPr/>
          </p:nvSpPr>
          <p:spPr>
            <a:xfrm>
              <a:off x="10314859" y="1286730"/>
              <a:ext cx="1093304" cy="983634"/>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6" name="TextBox 65">
              <a:extLst>
                <a:ext uri="{FF2B5EF4-FFF2-40B4-BE49-F238E27FC236}">
                  <a16:creationId xmlns:a16="http://schemas.microsoft.com/office/drawing/2014/main" id="{CDC28040-14C1-412B-B0F6-684595659607}"/>
                </a:ext>
              </a:extLst>
            </p:cNvPr>
            <p:cNvSpPr txBox="1"/>
            <p:nvPr/>
          </p:nvSpPr>
          <p:spPr>
            <a:xfrm>
              <a:off x="10662304" y="1678730"/>
              <a:ext cx="434414"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altLang="zh-CN" sz="1200" dirty="0" err="1">
                  <a:solidFill>
                    <a:schemeClr val="tx1"/>
                  </a:solidFill>
                </a:rPr>
                <a:t>Dst</a:t>
              </a:r>
              <a:r>
                <a:rPr kumimoji="0" lang="en-US" altLang="zh-CN" sz="1200" b="0" i="0" u="none" strike="noStrike" cap="none" spc="0" normalizeH="0" baseline="0" dirty="0" err="1">
                  <a:ln>
                    <a:noFill/>
                  </a:ln>
                  <a:solidFill>
                    <a:schemeClr val="tx1"/>
                  </a:solidFill>
                  <a:effectLst/>
                  <a:uFillTx/>
                  <a:latin typeface="+mn-lt"/>
                  <a:ea typeface="+mn-ea"/>
                  <a:cs typeface="+mn-cs"/>
                  <a:sym typeface="Helvetica Neue"/>
                </a:rPr>
                <a:t>TD</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grpSp>
        <p:nvGrpSpPr>
          <p:cNvPr id="111" name="Group 110">
            <a:extLst>
              <a:ext uri="{FF2B5EF4-FFF2-40B4-BE49-F238E27FC236}">
                <a16:creationId xmlns:a16="http://schemas.microsoft.com/office/drawing/2014/main" id="{2BAB62FF-107D-4585-B07E-3E5033D5B5E7}"/>
              </a:ext>
            </a:extLst>
          </p:cNvPr>
          <p:cNvGrpSpPr/>
          <p:nvPr/>
        </p:nvGrpSpPr>
        <p:grpSpPr>
          <a:xfrm>
            <a:off x="8709131" y="1274172"/>
            <a:ext cx="1093304" cy="1276707"/>
            <a:chOff x="8709131" y="1274172"/>
            <a:chExt cx="1093304" cy="1276707"/>
          </a:xfrm>
        </p:grpSpPr>
        <p:sp>
          <p:nvSpPr>
            <p:cNvPr id="61" name="TextBox 60">
              <a:extLst>
                <a:ext uri="{FF2B5EF4-FFF2-40B4-BE49-F238E27FC236}">
                  <a16:creationId xmlns:a16="http://schemas.microsoft.com/office/drawing/2014/main" id="{8A266915-48E9-4EE8-B597-E79CC0E457F4}"/>
                </a:ext>
              </a:extLst>
            </p:cNvPr>
            <p:cNvSpPr txBox="1"/>
            <p:nvPr/>
          </p:nvSpPr>
          <p:spPr>
            <a:xfrm>
              <a:off x="8910624" y="1674652"/>
              <a:ext cx="68608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altLang="zh-CN" sz="1200" dirty="0" err="1">
                  <a:solidFill>
                    <a:schemeClr val="tx1"/>
                  </a:solidFill>
                </a:rPr>
                <a:t>Dst</a:t>
              </a:r>
              <a:r>
                <a:rPr kumimoji="0" lang="en-US" altLang="zh-CN" sz="1200" b="0" i="0" u="none" strike="noStrike" cap="none" spc="0" normalizeH="0" baseline="0" dirty="0" err="1">
                  <a:ln>
                    <a:noFill/>
                  </a:ln>
                  <a:solidFill>
                    <a:schemeClr val="tx1"/>
                  </a:solidFill>
                  <a:effectLst/>
                  <a:uFillTx/>
                  <a:latin typeface="+mn-lt"/>
                  <a:ea typeface="+mn-ea"/>
                  <a:cs typeface="+mn-cs"/>
                  <a:sym typeface="Helvetica Neue"/>
                </a:rPr>
                <a:t>MigTD</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nvGrpSpPr>
            <p:cNvPr id="69" name="Group 68">
              <a:extLst>
                <a:ext uri="{FF2B5EF4-FFF2-40B4-BE49-F238E27FC236}">
                  <a16:creationId xmlns:a16="http://schemas.microsoft.com/office/drawing/2014/main" id="{CDD37AD1-1D82-4623-8B1F-D256660EF62A}"/>
                </a:ext>
              </a:extLst>
            </p:cNvPr>
            <p:cNvGrpSpPr/>
            <p:nvPr/>
          </p:nvGrpSpPr>
          <p:grpSpPr>
            <a:xfrm>
              <a:off x="8709131" y="1274172"/>
              <a:ext cx="1093304" cy="1276707"/>
              <a:chOff x="8452878" y="1461789"/>
              <a:chExt cx="1093304" cy="1276707"/>
            </a:xfrm>
          </p:grpSpPr>
          <p:grpSp>
            <p:nvGrpSpPr>
              <p:cNvPr id="62" name="Group 61">
                <a:extLst>
                  <a:ext uri="{FF2B5EF4-FFF2-40B4-BE49-F238E27FC236}">
                    <a16:creationId xmlns:a16="http://schemas.microsoft.com/office/drawing/2014/main" id="{39BFD454-E07F-41DB-B560-A2164D21D5E3}"/>
                  </a:ext>
                </a:extLst>
              </p:cNvPr>
              <p:cNvGrpSpPr/>
              <p:nvPr/>
            </p:nvGrpSpPr>
            <p:grpSpPr>
              <a:xfrm>
                <a:off x="8534317" y="2445423"/>
                <a:ext cx="930425" cy="293073"/>
                <a:chOff x="3808623" y="4197628"/>
                <a:chExt cx="624230" cy="453886"/>
              </a:xfrm>
            </p:grpSpPr>
            <p:sp>
              <p:nvSpPr>
                <p:cNvPr id="63" name="Rectangle: Rounded Corners 62">
                  <a:extLst>
                    <a:ext uri="{FF2B5EF4-FFF2-40B4-BE49-F238E27FC236}">
                      <a16:creationId xmlns:a16="http://schemas.microsoft.com/office/drawing/2014/main" id="{4B765865-1FBE-427A-9883-0D0408B189B9}"/>
                    </a:ext>
                  </a:extLst>
                </p:cNvPr>
                <p:cNvSpPr/>
                <p:nvPr/>
              </p:nvSpPr>
              <p:spPr>
                <a:xfrm>
                  <a:off x="3808623" y="4197628"/>
                  <a:ext cx="624230" cy="453886"/>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4" name="TextBox 63">
                  <a:extLst>
                    <a:ext uri="{FF2B5EF4-FFF2-40B4-BE49-F238E27FC236}">
                      <a16:creationId xmlns:a16="http://schemas.microsoft.com/office/drawing/2014/main" id="{32EB13E3-0DE6-4A35-83EE-EE13A4C0C988}"/>
                    </a:ext>
                  </a:extLst>
                </p:cNvPr>
                <p:cNvSpPr txBox="1"/>
                <p:nvPr/>
              </p:nvSpPr>
              <p:spPr>
                <a:xfrm>
                  <a:off x="3855451" y="4319392"/>
                  <a:ext cx="426481" cy="175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altLang="zh-CN" sz="1200" dirty="0" err="1">
                      <a:solidFill>
                        <a:schemeClr val="tx1"/>
                      </a:solidFill>
                    </a:rPr>
                    <a:t>Virtio-vsock</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sp>
            <p:nvSpPr>
              <p:cNvPr id="67" name="Rectangle: Rounded Corners 66">
                <a:extLst>
                  <a:ext uri="{FF2B5EF4-FFF2-40B4-BE49-F238E27FC236}">
                    <a16:creationId xmlns:a16="http://schemas.microsoft.com/office/drawing/2014/main" id="{A0FF17B2-6C55-490E-BA27-B1186E2A5649}"/>
                  </a:ext>
                </a:extLst>
              </p:cNvPr>
              <p:cNvSpPr/>
              <p:nvPr/>
            </p:nvSpPr>
            <p:spPr>
              <a:xfrm>
                <a:off x="8452878" y="1461789"/>
                <a:ext cx="1093304" cy="983634"/>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cxnSp>
        <p:nvCxnSpPr>
          <p:cNvPr id="74" name="Straight Arrow Connector 73">
            <a:extLst>
              <a:ext uri="{FF2B5EF4-FFF2-40B4-BE49-F238E27FC236}">
                <a16:creationId xmlns:a16="http://schemas.microsoft.com/office/drawing/2014/main" id="{FA158DE6-1F3A-421B-8205-384E9008DF66}"/>
              </a:ext>
            </a:extLst>
          </p:cNvPr>
          <p:cNvCxnSpPr>
            <a:cxnSpLocks/>
            <a:stCxn id="38" idx="2"/>
            <a:endCxn id="14" idx="0"/>
          </p:cNvCxnSpPr>
          <p:nvPr/>
        </p:nvCxnSpPr>
        <p:spPr>
          <a:xfrm>
            <a:off x="6786608" y="2550879"/>
            <a:ext cx="0" cy="767265"/>
          </a:xfrm>
          <a:prstGeom prst="straightConnector1">
            <a:avLst/>
          </a:prstGeom>
          <a:noFill/>
          <a:ln w="25400" cap="flat">
            <a:solidFill>
              <a:srgbClr val="00B050"/>
            </a:solidFill>
            <a:prstDash val="dash"/>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76" name="Straight Arrow Connector 75">
            <a:extLst>
              <a:ext uri="{FF2B5EF4-FFF2-40B4-BE49-F238E27FC236}">
                <a16:creationId xmlns:a16="http://schemas.microsoft.com/office/drawing/2014/main" id="{921B3D72-2C48-4A71-BFA0-67D7BFE33AB3}"/>
              </a:ext>
            </a:extLst>
          </p:cNvPr>
          <p:cNvCxnSpPr>
            <a:cxnSpLocks/>
            <a:stCxn id="63" idx="2"/>
          </p:cNvCxnSpPr>
          <p:nvPr/>
        </p:nvCxnSpPr>
        <p:spPr>
          <a:xfrm>
            <a:off x="9255783" y="2550879"/>
            <a:ext cx="19832" cy="767265"/>
          </a:xfrm>
          <a:prstGeom prst="straightConnector1">
            <a:avLst/>
          </a:prstGeom>
          <a:noFill/>
          <a:ln w="25400" cap="flat">
            <a:solidFill>
              <a:srgbClr val="00B050"/>
            </a:solidFill>
            <a:prstDash val="dash"/>
            <a:miter lim="400000"/>
            <a:headEnd type="triangle"/>
            <a:tailEnd type="triangle"/>
          </a:ln>
          <a:effectLst/>
          <a:sp3d/>
        </p:spPr>
        <p:style>
          <a:lnRef idx="0">
            <a:scrgbClr r="0" g="0" b="0"/>
          </a:lnRef>
          <a:fillRef idx="0">
            <a:scrgbClr r="0" g="0" b="0"/>
          </a:fillRef>
          <a:effectRef idx="0">
            <a:scrgbClr r="0" g="0" b="0"/>
          </a:effectRef>
          <a:fontRef idx="none"/>
        </p:style>
      </p:cxnSp>
      <p:sp>
        <p:nvSpPr>
          <p:cNvPr id="79" name="TextBox 78">
            <a:extLst>
              <a:ext uri="{FF2B5EF4-FFF2-40B4-BE49-F238E27FC236}">
                <a16:creationId xmlns:a16="http://schemas.microsoft.com/office/drawing/2014/main" id="{D61F73BE-7644-442B-9879-169831F16009}"/>
              </a:ext>
            </a:extLst>
          </p:cNvPr>
          <p:cNvSpPr txBox="1"/>
          <p:nvPr/>
        </p:nvSpPr>
        <p:spPr>
          <a:xfrm>
            <a:off x="5741153" y="893137"/>
            <a:ext cx="551433"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200" b="0" i="0" u="none" strike="noStrike" cap="none" spc="0" normalizeH="0" baseline="0" dirty="0" err="1">
                <a:ln>
                  <a:noFill/>
                </a:ln>
                <a:solidFill>
                  <a:schemeClr val="tx1"/>
                </a:solidFill>
                <a:effectLst/>
                <a:uFillTx/>
                <a:latin typeface="+mn-lt"/>
                <a:ea typeface="+mn-ea"/>
                <a:cs typeface="+mn-cs"/>
                <a:sym typeface="Helvetica Neue"/>
              </a:rPr>
              <a:t>SrcHost</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sp>
        <p:nvSpPr>
          <p:cNvPr id="80" name="TextBox 79">
            <a:extLst>
              <a:ext uri="{FF2B5EF4-FFF2-40B4-BE49-F238E27FC236}">
                <a16:creationId xmlns:a16="http://schemas.microsoft.com/office/drawing/2014/main" id="{EE0439E8-39A9-4AA7-9531-A9FEFF272BB3}"/>
              </a:ext>
            </a:extLst>
          </p:cNvPr>
          <p:cNvSpPr txBox="1"/>
          <p:nvPr/>
        </p:nvSpPr>
        <p:spPr>
          <a:xfrm>
            <a:off x="9802435" y="893137"/>
            <a:ext cx="561051"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altLang="zh-CN" sz="1200" dirty="0" err="1">
                <a:solidFill>
                  <a:schemeClr val="tx1"/>
                </a:solidFill>
              </a:rPr>
              <a:t>Dst</a:t>
            </a:r>
            <a:r>
              <a:rPr kumimoji="0" lang="en-US" altLang="zh-CN" sz="1200" b="0" i="0" u="none" strike="noStrike" cap="none" spc="0" normalizeH="0" baseline="0" dirty="0" err="1">
                <a:ln>
                  <a:noFill/>
                </a:ln>
                <a:solidFill>
                  <a:schemeClr val="tx1"/>
                </a:solidFill>
                <a:effectLst/>
                <a:uFillTx/>
                <a:latin typeface="+mn-lt"/>
                <a:ea typeface="+mn-ea"/>
                <a:cs typeface="+mn-cs"/>
                <a:sym typeface="Helvetica Neue"/>
              </a:rPr>
              <a:t>Host</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nvGrpSpPr>
          <p:cNvPr id="115" name="Group 114">
            <a:extLst>
              <a:ext uri="{FF2B5EF4-FFF2-40B4-BE49-F238E27FC236}">
                <a16:creationId xmlns:a16="http://schemas.microsoft.com/office/drawing/2014/main" id="{3DA25F33-6511-4294-9E83-7183052A98AE}"/>
              </a:ext>
            </a:extLst>
          </p:cNvPr>
          <p:cNvGrpSpPr/>
          <p:nvPr/>
        </p:nvGrpSpPr>
        <p:grpSpPr>
          <a:xfrm>
            <a:off x="5741153" y="1580083"/>
            <a:ext cx="498803" cy="185906"/>
            <a:chOff x="5741153" y="1580083"/>
            <a:chExt cx="498803" cy="185906"/>
          </a:xfrm>
        </p:grpSpPr>
        <p:cxnSp>
          <p:nvCxnSpPr>
            <p:cNvPr id="86" name="Straight Connector 85">
              <a:extLst>
                <a:ext uri="{FF2B5EF4-FFF2-40B4-BE49-F238E27FC236}">
                  <a16:creationId xmlns:a16="http://schemas.microsoft.com/office/drawing/2014/main" id="{4C339D11-A21E-41AE-978D-E63EE0A8C571}"/>
                </a:ext>
              </a:extLst>
            </p:cNvPr>
            <p:cNvCxnSpPr>
              <a:cxnSpLocks/>
              <a:stCxn id="41" idx="3"/>
              <a:endCxn id="51" idx="1"/>
            </p:cNvCxnSpPr>
            <p:nvPr/>
          </p:nvCxnSpPr>
          <p:spPr>
            <a:xfrm>
              <a:off x="5741153" y="1765989"/>
              <a:ext cx="498803"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93" name="TextBox 92">
              <a:extLst>
                <a:ext uri="{FF2B5EF4-FFF2-40B4-BE49-F238E27FC236}">
                  <a16:creationId xmlns:a16="http://schemas.microsoft.com/office/drawing/2014/main" id="{4666A8E7-8616-400C-A0B4-7E4AC2AB5CED}"/>
                </a:ext>
              </a:extLst>
            </p:cNvPr>
            <p:cNvSpPr txBox="1"/>
            <p:nvPr/>
          </p:nvSpPr>
          <p:spPr>
            <a:xfrm>
              <a:off x="5815160" y="1580083"/>
              <a:ext cx="318998"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200" b="0" i="0" u="none" strike="noStrike" cap="none" spc="0" normalizeH="0" baseline="0" dirty="0">
                  <a:ln>
                    <a:noFill/>
                  </a:ln>
                  <a:solidFill>
                    <a:schemeClr val="tx1"/>
                  </a:solidFill>
                  <a:effectLst/>
                  <a:uFillTx/>
                  <a:latin typeface="+mn-lt"/>
                  <a:ea typeface="+mn-ea"/>
                  <a:cs typeface="+mn-cs"/>
                  <a:sym typeface="Helvetica Neue"/>
                </a:rPr>
                <a:t>Bind</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grpSp>
        <p:nvGrpSpPr>
          <p:cNvPr id="116" name="Group 115">
            <a:extLst>
              <a:ext uri="{FF2B5EF4-FFF2-40B4-BE49-F238E27FC236}">
                <a16:creationId xmlns:a16="http://schemas.microsoft.com/office/drawing/2014/main" id="{39311218-1716-4122-A704-48862FBFA4FD}"/>
              </a:ext>
            </a:extLst>
          </p:cNvPr>
          <p:cNvGrpSpPr/>
          <p:nvPr/>
        </p:nvGrpSpPr>
        <p:grpSpPr>
          <a:xfrm>
            <a:off x="9802435" y="1580083"/>
            <a:ext cx="498803" cy="184666"/>
            <a:chOff x="9802435" y="1580083"/>
            <a:chExt cx="498803" cy="184666"/>
          </a:xfrm>
        </p:grpSpPr>
        <p:cxnSp>
          <p:nvCxnSpPr>
            <p:cNvPr id="92" name="Straight Connector 91">
              <a:extLst>
                <a:ext uri="{FF2B5EF4-FFF2-40B4-BE49-F238E27FC236}">
                  <a16:creationId xmlns:a16="http://schemas.microsoft.com/office/drawing/2014/main" id="{078927AA-A518-4929-BA4B-6E24E5D421B2}"/>
                </a:ext>
              </a:extLst>
            </p:cNvPr>
            <p:cNvCxnSpPr>
              <a:cxnSpLocks/>
            </p:cNvCxnSpPr>
            <p:nvPr/>
          </p:nvCxnSpPr>
          <p:spPr>
            <a:xfrm>
              <a:off x="9802435" y="1764749"/>
              <a:ext cx="498803"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94" name="TextBox 93">
              <a:extLst>
                <a:ext uri="{FF2B5EF4-FFF2-40B4-BE49-F238E27FC236}">
                  <a16:creationId xmlns:a16="http://schemas.microsoft.com/office/drawing/2014/main" id="{79B95B88-8D3F-4D34-858A-36793D837D33}"/>
                </a:ext>
              </a:extLst>
            </p:cNvPr>
            <p:cNvSpPr txBox="1"/>
            <p:nvPr/>
          </p:nvSpPr>
          <p:spPr>
            <a:xfrm>
              <a:off x="9889178" y="1580083"/>
              <a:ext cx="318998"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200" b="0" i="0" u="none" strike="noStrike" cap="none" spc="0" normalizeH="0" baseline="0" dirty="0">
                  <a:ln>
                    <a:noFill/>
                  </a:ln>
                  <a:solidFill>
                    <a:schemeClr val="tx1"/>
                  </a:solidFill>
                  <a:effectLst/>
                  <a:uFillTx/>
                  <a:latin typeface="+mn-lt"/>
                  <a:ea typeface="+mn-ea"/>
                  <a:cs typeface="+mn-cs"/>
                  <a:sym typeface="Helvetica Neue"/>
                </a:rPr>
                <a:t>Bind</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grpSp>
        <p:nvGrpSpPr>
          <p:cNvPr id="113" name="Group 112">
            <a:extLst>
              <a:ext uri="{FF2B5EF4-FFF2-40B4-BE49-F238E27FC236}">
                <a16:creationId xmlns:a16="http://schemas.microsoft.com/office/drawing/2014/main" id="{38781A3B-BB6D-4F06-9839-826D98E289FD}"/>
              </a:ext>
            </a:extLst>
          </p:cNvPr>
          <p:cNvGrpSpPr/>
          <p:nvPr/>
        </p:nvGrpSpPr>
        <p:grpSpPr>
          <a:xfrm>
            <a:off x="4647849" y="3318145"/>
            <a:ext cx="1310824" cy="457994"/>
            <a:chOff x="4647849" y="3318145"/>
            <a:chExt cx="1310824" cy="457994"/>
          </a:xfrm>
        </p:grpSpPr>
        <p:sp>
          <p:nvSpPr>
            <p:cNvPr id="95" name="Rectangle: Rounded Corners 94">
              <a:extLst>
                <a:ext uri="{FF2B5EF4-FFF2-40B4-BE49-F238E27FC236}">
                  <a16:creationId xmlns:a16="http://schemas.microsoft.com/office/drawing/2014/main" id="{BCE75534-A6C9-4245-85EF-12118985E063}"/>
                </a:ext>
              </a:extLst>
            </p:cNvPr>
            <p:cNvSpPr/>
            <p:nvPr/>
          </p:nvSpPr>
          <p:spPr>
            <a:xfrm>
              <a:off x="4647849" y="3318145"/>
              <a:ext cx="1310824" cy="457994"/>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6" name="TextBox 95">
              <a:extLst>
                <a:ext uri="{FF2B5EF4-FFF2-40B4-BE49-F238E27FC236}">
                  <a16:creationId xmlns:a16="http://schemas.microsoft.com/office/drawing/2014/main" id="{15DF394C-3426-4AB9-9D12-E803D72FA2DF}"/>
                </a:ext>
              </a:extLst>
            </p:cNvPr>
            <p:cNvSpPr txBox="1"/>
            <p:nvPr/>
          </p:nvSpPr>
          <p:spPr>
            <a:xfrm>
              <a:off x="5201354" y="3465837"/>
              <a:ext cx="323807"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200" b="0" i="0" u="none" strike="noStrike" cap="none" spc="0" normalizeH="0" baseline="0" dirty="0">
                  <a:ln>
                    <a:noFill/>
                  </a:ln>
                  <a:solidFill>
                    <a:schemeClr val="tx1"/>
                  </a:solidFill>
                  <a:effectLst/>
                  <a:uFillTx/>
                  <a:latin typeface="+mn-lt"/>
                  <a:ea typeface="+mn-ea"/>
                  <a:cs typeface="+mn-cs"/>
                  <a:sym typeface="Helvetica Neue"/>
                </a:rPr>
                <a:t>KVM</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grpSp>
        <p:nvGrpSpPr>
          <p:cNvPr id="114" name="Group 113">
            <a:extLst>
              <a:ext uri="{FF2B5EF4-FFF2-40B4-BE49-F238E27FC236}">
                <a16:creationId xmlns:a16="http://schemas.microsoft.com/office/drawing/2014/main" id="{15686939-2812-42F6-87A8-32CEA23EC687}"/>
              </a:ext>
            </a:extLst>
          </p:cNvPr>
          <p:cNvGrpSpPr/>
          <p:nvPr/>
        </p:nvGrpSpPr>
        <p:grpSpPr>
          <a:xfrm>
            <a:off x="10208176" y="3310724"/>
            <a:ext cx="1310824" cy="457994"/>
            <a:chOff x="10208176" y="3310724"/>
            <a:chExt cx="1310824" cy="457994"/>
          </a:xfrm>
        </p:grpSpPr>
        <p:sp>
          <p:nvSpPr>
            <p:cNvPr id="97" name="Rectangle: Rounded Corners 96">
              <a:extLst>
                <a:ext uri="{FF2B5EF4-FFF2-40B4-BE49-F238E27FC236}">
                  <a16:creationId xmlns:a16="http://schemas.microsoft.com/office/drawing/2014/main" id="{098F1985-B3BD-4037-9264-DE83C2CDAE23}"/>
                </a:ext>
              </a:extLst>
            </p:cNvPr>
            <p:cNvSpPr/>
            <p:nvPr/>
          </p:nvSpPr>
          <p:spPr>
            <a:xfrm>
              <a:off x="10208176" y="3310724"/>
              <a:ext cx="1310824" cy="457994"/>
            </a:xfrm>
            <a:prstGeom prst="round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8" name="TextBox 97">
              <a:extLst>
                <a:ext uri="{FF2B5EF4-FFF2-40B4-BE49-F238E27FC236}">
                  <a16:creationId xmlns:a16="http://schemas.microsoft.com/office/drawing/2014/main" id="{9361F4D0-ED94-4A3E-87D7-25AB67390740}"/>
                </a:ext>
              </a:extLst>
            </p:cNvPr>
            <p:cNvSpPr txBox="1"/>
            <p:nvPr/>
          </p:nvSpPr>
          <p:spPr>
            <a:xfrm>
              <a:off x="10761681" y="3458416"/>
              <a:ext cx="323807"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200" b="0" i="0" u="none" strike="noStrike" cap="none" spc="0" normalizeH="0" baseline="0" dirty="0">
                  <a:ln>
                    <a:noFill/>
                  </a:ln>
                  <a:solidFill>
                    <a:schemeClr val="tx1"/>
                  </a:solidFill>
                  <a:effectLst/>
                  <a:uFillTx/>
                  <a:latin typeface="+mn-lt"/>
                  <a:ea typeface="+mn-ea"/>
                  <a:cs typeface="+mn-cs"/>
                  <a:sym typeface="Helvetica Neue"/>
                </a:rPr>
                <a:t>KVM</a:t>
              </a:r>
              <a:endParaRPr kumimoji="0" lang="zh-CN" altLang="en-US" sz="1200" b="0" i="0" u="none" strike="noStrike" cap="none" spc="0" normalizeH="0" baseline="0" dirty="0" err="1">
                <a:ln>
                  <a:noFill/>
                </a:ln>
                <a:solidFill>
                  <a:schemeClr val="tx1"/>
                </a:solidFill>
                <a:effectLst/>
                <a:uFillTx/>
                <a:latin typeface="+mn-lt"/>
                <a:ea typeface="+mn-ea"/>
                <a:cs typeface="+mn-cs"/>
                <a:sym typeface="Helvetica Neue"/>
              </a:endParaRPr>
            </a:p>
          </p:txBody>
        </p:sp>
      </p:grpSp>
      <p:cxnSp>
        <p:nvCxnSpPr>
          <p:cNvPr id="99" name="Straight Arrow Connector 98">
            <a:extLst>
              <a:ext uri="{FF2B5EF4-FFF2-40B4-BE49-F238E27FC236}">
                <a16:creationId xmlns:a16="http://schemas.microsoft.com/office/drawing/2014/main" id="{430E9C11-8C90-415A-855E-58C753D60E65}"/>
              </a:ext>
            </a:extLst>
          </p:cNvPr>
          <p:cNvCxnSpPr>
            <a:cxnSpLocks/>
          </p:cNvCxnSpPr>
          <p:nvPr/>
        </p:nvCxnSpPr>
        <p:spPr>
          <a:xfrm flipH="1">
            <a:off x="5313954" y="2149297"/>
            <a:ext cx="958137" cy="1168848"/>
          </a:xfrm>
          <a:prstGeom prst="straightConnector1">
            <a:avLst/>
          </a:prstGeom>
          <a:noFill/>
          <a:ln w="25400" cap="flat">
            <a:solidFill>
              <a:srgbClr val="2872C5"/>
            </a:solidFill>
            <a:prstDash val="dash"/>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101" name="Straight Arrow Connector 100">
            <a:extLst>
              <a:ext uri="{FF2B5EF4-FFF2-40B4-BE49-F238E27FC236}">
                <a16:creationId xmlns:a16="http://schemas.microsoft.com/office/drawing/2014/main" id="{B1DA51FB-72FF-40E6-8173-B78657F6BA85}"/>
              </a:ext>
            </a:extLst>
          </p:cNvPr>
          <p:cNvCxnSpPr>
            <a:cxnSpLocks/>
            <a:stCxn id="97" idx="0"/>
          </p:cNvCxnSpPr>
          <p:nvPr/>
        </p:nvCxnSpPr>
        <p:spPr>
          <a:xfrm flipH="1" flipV="1">
            <a:off x="9770300" y="2149297"/>
            <a:ext cx="1093288" cy="1161427"/>
          </a:xfrm>
          <a:prstGeom prst="straightConnector1">
            <a:avLst/>
          </a:prstGeom>
          <a:noFill/>
          <a:ln w="25400" cap="flat">
            <a:solidFill>
              <a:srgbClr val="2872C5"/>
            </a:solidFill>
            <a:prstDash val="dash"/>
            <a:miter lim="400000"/>
            <a:headEnd type="triangle"/>
            <a:tailEnd type="triangle"/>
          </a:ln>
          <a:effectLst/>
          <a:sp3d/>
        </p:spPr>
        <p:style>
          <a:lnRef idx="0">
            <a:scrgbClr r="0" g="0" b="0"/>
          </a:lnRef>
          <a:fillRef idx="0">
            <a:scrgbClr r="0" g="0" b="0"/>
          </a:fillRef>
          <a:effectRef idx="0">
            <a:scrgbClr r="0" g="0" b="0"/>
          </a:effectRef>
          <a:fontRef idx="none"/>
        </p:style>
      </p:cxnSp>
      <p:sp>
        <p:nvSpPr>
          <p:cNvPr id="105" name="TextBox 104">
            <a:extLst>
              <a:ext uri="{FF2B5EF4-FFF2-40B4-BE49-F238E27FC236}">
                <a16:creationId xmlns:a16="http://schemas.microsoft.com/office/drawing/2014/main" id="{4B980011-375A-4533-B200-73FC91F04EDA}"/>
              </a:ext>
            </a:extLst>
          </p:cNvPr>
          <p:cNvSpPr txBox="1"/>
          <p:nvPr/>
        </p:nvSpPr>
        <p:spPr>
          <a:xfrm>
            <a:off x="135601" y="2404342"/>
            <a:ext cx="4066618" cy="2916568"/>
          </a:xfrm>
          <a:prstGeom prst="rect">
            <a:avLst/>
          </a:prstGeom>
          <a:noFill/>
        </p:spPr>
        <p:txBody>
          <a:bodyPr vert="horz" wrap="square" lIns="0" tIns="0" rIns="0" bIns="0" rtlCol="0">
            <a:spAutoFit/>
          </a:bodyPr>
          <a:lstStyle/>
          <a:p>
            <a:pPr marL="342900" indent="-342900">
              <a:spcBef>
                <a:spcPts val="0"/>
              </a:spcBef>
              <a:spcAft>
                <a:spcPts val="400"/>
              </a:spcAft>
              <a:buFont typeface="+mj-lt"/>
              <a:buAutoNum type="arabicPeriod"/>
            </a:pPr>
            <a:r>
              <a:rPr lang="en-US" sz="1600" dirty="0">
                <a:solidFill>
                  <a:srgbClr val="003C71"/>
                </a:solidFill>
              </a:rPr>
              <a:t>Launch </a:t>
            </a:r>
            <a:r>
              <a:rPr lang="en-US" sz="1600" dirty="0" err="1">
                <a:solidFill>
                  <a:srgbClr val="003C71"/>
                </a:solidFill>
              </a:rPr>
              <a:t>socat</a:t>
            </a:r>
            <a:r>
              <a:rPr lang="en-US" sz="1600" dirty="0">
                <a:solidFill>
                  <a:srgbClr val="003C71"/>
                </a:solidFill>
              </a:rPr>
              <a:t> process on </a:t>
            </a:r>
            <a:r>
              <a:rPr lang="en-US" sz="1600" dirty="0" err="1">
                <a:solidFill>
                  <a:srgbClr val="003C71"/>
                </a:solidFill>
              </a:rPr>
              <a:t>src</a:t>
            </a:r>
            <a:r>
              <a:rPr lang="en-US" sz="1600" dirty="0">
                <a:solidFill>
                  <a:srgbClr val="003C71"/>
                </a:solidFill>
              </a:rPr>
              <a:t> and </a:t>
            </a:r>
            <a:r>
              <a:rPr lang="en-US" sz="1600" dirty="0" err="1">
                <a:solidFill>
                  <a:srgbClr val="003C71"/>
                </a:solidFill>
              </a:rPr>
              <a:t>dst</a:t>
            </a:r>
            <a:r>
              <a:rPr lang="en-US" sz="1600" dirty="0">
                <a:solidFill>
                  <a:srgbClr val="003C71"/>
                </a:solidFill>
              </a:rPr>
              <a:t> host</a:t>
            </a:r>
          </a:p>
          <a:p>
            <a:pPr marL="342900" indent="-342900">
              <a:spcBef>
                <a:spcPts val="0"/>
              </a:spcBef>
              <a:spcAft>
                <a:spcPts val="400"/>
              </a:spcAft>
              <a:buFont typeface="+mj-lt"/>
              <a:buAutoNum type="arabicPeriod"/>
            </a:pPr>
            <a:r>
              <a:rPr lang="en-US" sz="1600" dirty="0">
                <a:solidFill>
                  <a:srgbClr val="003C71"/>
                </a:solidFill>
              </a:rPr>
              <a:t>Launch </a:t>
            </a:r>
            <a:r>
              <a:rPr lang="en-US" sz="1600" dirty="0" err="1">
                <a:solidFill>
                  <a:srgbClr val="003C71"/>
                </a:solidFill>
              </a:rPr>
              <a:t>src</a:t>
            </a:r>
            <a:r>
              <a:rPr lang="en-US" sz="1600" dirty="0">
                <a:solidFill>
                  <a:srgbClr val="003C71"/>
                </a:solidFill>
              </a:rPr>
              <a:t> and </a:t>
            </a:r>
            <a:r>
              <a:rPr lang="en-US" sz="1600" dirty="0" err="1">
                <a:solidFill>
                  <a:srgbClr val="003C71"/>
                </a:solidFill>
              </a:rPr>
              <a:t>dst</a:t>
            </a:r>
            <a:r>
              <a:rPr lang="en-US" sz="1600" dirty="0">
                <a:solidFill>
                  <a:srgbClr val="003C71"/>
                </a:solidFill>
              </a:rPr>
              <a:t> </a:t>
            </a:r>
            <a:r>
              <a:rPr lang="en-US" sz="1600" dirty="0" err="1">
                <a:solidFill>
                  <a:srgbClr val="003C71"/>
                </a:solidFill>
              </a:rPr>
              <a:t>MigTDs</a:t>
            </a:r>
            <a:r>
              <a:rPr lang="en-US" sz="1600" dirty="0">
                <a:solidFill>
                  <a:srgbClr val="003C71"/>
                </a:solidFill>
              </a:rPr>
              <a:t> (the same way as launching a user TD)</a:t>
            </a:r>
          </a:p>
          <a:p>
            <a:pPr marL="342900" indent="-342900">
              <a:spcBef>
                <a:spcPts val="0"/>
              </a:spcBef>
              <a:spcAft>
                <a:spcPts val="400"/>
              </a:spcAft>
              <a:buFont typeface="+mj-lt"/>
              <a:buAutoNum type="arabicPeriod"/>
            </a:pPr>
            <a:r>
              <a:rPr lang="en-US" sz="1600" dirty="0">
                <a:solidFill>
                  <a:srgbClr val="003C71"/>
                </a:solidFill>
              </a:rPr>
              <a:t>Launch user TDs on the source and </a:t>
            </a:r>
            <a:r>
              <a:rPr lang="en-US" sz="1600" dirty="0" err="1">
                <a:solidFill>
                  <a:srgbClr val="003C71"/>
                </a:solidFill>
              </a:rPr>
              <a:t>dst</a:t>
            </a:r>
            <a:r>
              <a:rPr lang="en-US" sz="1600" dirty="0">
                <a:solidFill>
                  <a:srgbClr val="003C71"/>
                </a:solidFill>
              </a:rPr>
              <a:t> and bind them to the related MigTD on each side</a:t>
            </a:r>
          </a:p>
          <a:p>
            <a:pPr marL="342900" indent="-342900">
              <a:spcBef>
                <a:spcPts val="0"/>
              </a:spcBef>
              <a:spcAft>
                <a:spcPts val="400"/>
              </a:spcAft>
              <a:buFont typeface="+mj-lt"/>
              <a:buAutoNum type="arabicPeriod"/>
            </a:pPr>
            <a:r>
              <a:rPr lang="en-US" sz="1600" dirty="0">
                <a:solidFill>
                  <a:srgbClr val="003C71"/>
                </a:solidFill>
              </a:rPr>
              <a:t>Start pre-migration by injecting to QEMU (of </a:t>
            </a:r>
            <a:r>
              <a:rPr lang="en-US" sz="1600" dirty="0" err="1">
                <a:solidFill>
                  <a:srgbClr val="003C71"/>
                </a:solidFill>
              </a:rPr>
              <a:t>SrcTD</a:t>
            </a:r>
            <a:r>
              <a:rPr lang="en-US" sz="1600" dirty="0">
                <a:solidFill>
                  <a:srgbClr val="003C71"/>
                </a:solidFill>
              </a:rPr>
              <a:t>) a QOM command</a:t>
            </a:r>
          </a:p>
          <a:p>
            <a:pPr marL="342900" indent="-342900">
              <a:spcBef>
                <a:spcPts val="0"/>
              </a:spcBef>
              <a:spcAft>
                <a:spcPts val="400"/>
              </a:spcAft>
              <a:buFont typeface="+mj-lt"/>
              <a:buAutoNum type="arabicPeriod"/>
            </a:pPr>
            <a:r>
              <a:rPr lang="en-US" sz="1600" dirty="0">
                <a:solidFill>
                  <a:srgbClr val="003C71"/>
                </a:solidFill>
              </a:rPr>
              <a:t>Start migration by injecting to QEMU the related migration commands</a:t>
            </a:r>
          </a:p>
          <a:p>
            <a:pPr marL="342900" indent="-342900">
              <a:spcBef>
                <a:spcPts val="0"/>
              </a:spcBef>
              <a:spcAft>
                <a:spcPts val="400"/>
              </a:spcAft>
              <a:buFont typeface="+mj-lt"/>
              <a:buAutoNum type="arabicPeriod"/>
            </a:pPr>
            <a:endParaRPr lang="en-US" sz="1600" dirty="0">
              <a:solidFill>
                <a:srgbClr val="003C71"/>
              </a:solidFill>
            </a:endParaRPr>
          </a:p>
        </p:txBody>
      </p:sp>
      <p:grpSp>
        <p:nvGrpSpPr>
          <p:cNvPr id="121" name="Group 120">
            <a:extLst>
              <a:ext uri="{FF2B5EF4-FFF2-40B4-BE49-F238E27FC236}">
                <a16:creationId xmlns:a16="http://schemas.microsoft.com/office/drawing/2014/main" id="{3934A627-B54E-4269-BCB6-B9AC710D7CD3}"/>
              </a:ext>
            </a:extLst>
          </p:cNvPr>
          <p:cNvGrpSpPr/>
          <p:nvPr/>
        </p:nvGrpSpPr>
        <p:grpSpPr>
          <a:xfrm>
            <a:off x="6622589" y="2257806"/>
            <a:ext cx="2846651" cy="2351101"/>
            <a:chOff x="6622589" y="2257806"/>
            <a:chExt cx="2846651" cy="2351101"/>
          </a:xfrm>
        </p:grpSpPr>
        <p:sp>
          <p:nvSpPr>
            <p:cNvPr id="117" name="Arrow: Up 116">
              <a:extLst>
                <a:ext uri="{FF2B5EF4-FFF2-40B4-BE49-F238E27FC236}">
                  <a16:creationId xmlns:a16="http://schemas.microsoft.com/office/drawing/2014/main" id="{C03224F3-E303-4A1C-9962-6512C35174EA}"/>
                </a:ext>
              </a:extLst>
            </p:cNvPr>
            <p:cNvSpPr/>
            <p:nvPr/>
          </p:nvSpPr>
          <p:spPr>
            <a:xfrm>
              <a:off x="6622589" y="2257806"/>
              <a:ext cx="360388" cy="2344140"/>
            </a:xfrm>
            <a:prstGeom prst="upArrow">
              <a:avLst/>
            </a:prstGeom>
            <a:solidFill>
              <a:schemeClr val="accent1">
                <a:alpha val="25000"/>
              </a:schemeClr>
            </a:solidFill>
            <a:ln w="12700" cap="flat">
              <a:noFill/>
              <a:miter lim="400000"/>
            </a:ln>
            <a:effectLst>
              <a:outerShdw blurRad="50800" dist="50800" dir="5400000" algn="ctr" rotWithShape="0">
                <a:srgbClr val="000000">
                  <a:alpha val="1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8" name="Arrow: Up 117">
              <a:extLst>
                <a:ext uri="{FF2B5EF4-FFF2-40B4-BE49-F238E27FC236}">
                  <a16:creationId xmlns:a16="http://schemas.microsoft.com/office/drawing/2014/main" id="{231661F1-D635-4D38-BB4A-4168871ACDD0}"/>
                </a:ext>
              </a:extLst>
            </p:cNvPr>
            <p:cNvSpPr/>
            <p:nvPr/>
          </p:nvSpPr>
          <p:spPr>
            <a:xfrm>
              <a:off x="9108852" y="2264767"/>
              <a:ext cx="360388" cy="2344140"/>
            </a:xfrm>
            <a:prstGeom prst="upArrow">
              <a:avLst/>
            </a:prstGeom>
            <a:solidFill>
              <a:schemeClr val="accent1">
                <a:alpha val="25000"/>
              </a:schemeClr>
            </a:solidFill>
            <a:ln w="12700" cap="flat">
              <a:noFill/>
              <a:miter lim="400000"/>
            </a:ln>
            <a:effectLst>
              <a:outerShdw blurRad="50800" dist="50800" dir="5400000" algn="ctr" rotWithShape="0">
                <a:srgbClr val="000000">
                  <a:alpha val="1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0" name="Rectangle 119">
              <a:extLst>
                <a:ext uri="{FF2B5EF4-FFF2-40B4-BE49-F238E27FC236}">
                  <a16:creationId xmlns:a16="http://schemas.microsoft.com/office/drawing/2014/main" id="{FEE2F4F3-5081-48B3-B987-ACD9CDA3449F}"/>
                </a:ext>
              </a:extLst>
            </p:cNvPr>
            <p:cNvSpPr/>
            <p:nvPr/>
          </p:nvSpPr>
          <p:spPr>
            <a:xfrm>
              <a:off x="6892373" y="4393805"/>
              <a:ext cx="2310149" cy="205923"/>
            </a:xfrm>
            <a:prstGeom prst="rect">
              <a:avLst/>
            </a:prstGeom>
            <a:solidFill>
              <a:schemeClr val="accent1">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cxnSp>
        <p:nvCxnSpPr>
          <p:cNvPr id="122" name="Straight Arrow Connector 121">
            <a:extLst>
              <a:ext uri="{FF2B5EF4-FFF2-40B4-BE49-F238E27FC236}">
                <a16:creationId xmlns:a16="http://schemas.microsoft.com/office/drawing/2014/main" id="{0290B06E-0086-4D39-95A0-22741F18734A}"/>
              </a:ext>
            </a:extLst>
          </p:cNvPr>
          <p:cNvCxnSpPr>
            <a:cxnSpLocks/>
          </p:cNvCxnSpPr>
          <p:nvPr/>
        </p:nvCxnSpPr>
        <p:spPr>
          <a:xfrm flipH="1">
            <a:off x="9383909" y="5099514"/>
            <a:ext cx="532365" cy="0"/>
          </a:xfrm>
          <a:prstGeom prst="straightConnector1">
            <a:avLst/>
          </a:prstGeom>
          <a:noFill/>
          <a:ln w="25400" cap="flat">
            <a:solidFill>
              <a:srgbClr val="2872C5"/>
            </a:solidFill>
            <a:prstDash val="dash"/>
            <a:miter lim="400000"/>
            <a:headEnd type="triangle"/>
            <a:tailEnd type="triangle"/>
          </a:ln>
          <a:effectLst/>
          <a:sp3d/>
        </p:spPr>
        <p:style>
          <a:lnRef idx="0">
            <a:scrgbClr r="0" g="0" b="0"/>
          </a:lnRef>
          <a:fillRef idx="0">
            <a:scrgbClr r="0" g="0" b="0"/>
          </a:fillRef>
          <a:effectRef idx="0">
            <a:scrgbClr r="0" g="0" b="0"/>
          </a:effectRef>
          <a:fontRef idx="none"/>
        </p:style>
      </p:cxnSp>
      <p:sp>
        <p:nvSpPr>
          <p:cNvPr id="125" name="TextBox 124">
            <a:extLst>
              <a:ext uri="{FF2B5EF4-FFF2-40B4-BE49-F238E27FC236}">
                <a16:creationId xmlns:a16="http://schemas.microsoft.com/office/drawing/2014/main" id="{DF939F79-AEE6-4B21-893D-84F33E74BB20}"/>
              </a:ext>
            </a:extLst>
          </p:cNvPr>
          <p:cNvSpPr txBox="1"/>
          <p:nvPr/>
        </p:nvSpPr>
        <p:spPr>
          <a:xfrm>
            <a:off x="10045648" y="5031896"/>
            <a:ext cx="2003559" cy="166905"/>
          </a:xfrm>
          <a:prstGeom prst="rect">
            <a:avLst/>
          </a:prstGeom>
          <a:noFill/>
        </p:spPr>
        <p:txBody>
          <a:bodyPr vert="horz" wrap="square" lIns="0" tIns="0" rIns="0" bIns="0"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spcBef>
                <a:spcPts val="0"/>
              </a:spcBef>
              <a:spcAft>
                <a:spcPts val="400"/>
              </a:spcAft>
              <a:defRPr sz="1200">
                <a:solidFill>
                  <a:srgbClr val="003C71"/>
                </a:solidFill>
              </a:defRPr>
            </a:lvl1pPr>
          </a:lstStyle>
          <a:p>
            <a:r>
              <a:rPr lang="en-US" dirty="0"/>
              <a:t>GHCI communication</a:t>
            </a:r>
          </a:p>
        </p:txBody>
      </p:sp>
      <p:cxnSp>
        <p:nvCxnSpPr>
          <p:cNvPr id="126" name="Straight Arrow Connector 125">
            <a:extLst>
              <a:ext uri="{FF2B5EF4-FFF2-40B4-BE49-F238E27FC236}">
                <a16:creationId xmlns:a16="http://schemas.microsoft.com/office/drawing/2014/main" id="{5D58430F-6A5C-4AF9-94AB-297D7BFF7C59}"/>
              </a:ext>
            </a:extLst>
          </p:cNvPr>
          <p:cNvCxnSpPr>
            <a:cxnSpLocks/>
          </p:cNvCxnSpPr>
          <p:nvPr/>
        </p:nvCxnSpPr>
        <p:spPr>
          <a:xfrm flipH="1">
            <a:off x="9383909" y="5438566"/>
            <a:ext cx="532365" cy="0"/>
          </a:xfrm>
          <a:prstGeom prst="straightConnector1">
            <a:avLst/>
          </a:prstGeom>
          <a:noFill/>
          <a:ln w="25400" cap="flat">
            <a:solidFill>
              <a:srgbClr val="00B050"/>
            </a:solidFill>
            <a:prstDash val="dash"/>
            <a:miter lim="400000"/>
            <a:headEnd type="triangle"/>
            <a:tailEnd type="triangle"/>
          </a:ln>
          <a:effectLst/>
          <a:sp3d/>
        </p:spPr>
        <p:style>
          <a:lnRef idx="0">
            <a:scrgbClr r="0" g="0" b="0"/>
          </a:lnRef>
          <a:fillRef idx="0">
            <a:scrgbClr r="0" g="0" b="0"/>
          </a:fillRef>
          <a:effectRef idx="0">
            <a:scrgbClr r="0" g="0" b="0"/>
          </a:effectRef>
          <a:fontRef idx="none"/>
        </p:style>
      </p:cxnSp>
      <p:sp>
        <p:nvSpPr>
          <p:cNvPr id="127" name="TextBox 126">
            <a:extLst>
              <a:ext uri="{FF2B5EF4-FFF2-40B4-BE49-F238E27FC236}">
                <a16:creationId xmlns:a16="http://schemas.microsoft.com/office/drawing/2014/main" id="{688E0681-3E8B-4C9F-8CCE-9D95D75AA2B0}"/>
              </a:ext>
            </a:extLst>
          </p:cNvPr>
          <p:cNvSpPr txBox="1"/>
          <p:nvPr/>
        </p:nvSpPr>
        <p:spPr>
          <a:xfrm>
            <a:off x="10045648" y="5351867"/>
            <a:ext cx="1747969" cy="166905"/>
          </a:xfrm>
          <a:prstGeom prst="rect">
            <a:avLst/>
          </a:prstGeom>
          <a:noFill/>
        </p:spPr>
        <p:txBody>
          <a:bodyPr vert="horz" wrap="square" lIns="0" tIns="0" rIns="0" bIns="0" rtlCol="0">
            <a:spAutoFit/>
          </a:bodyPr>
          <a:lstStyle/>
          <a:p>
            <a:pPr>
              <a:spcBef>
                <a:spcPts val="0"/>
              </a:spcBef>
              <a:spcAft>
                <a:spcPts val="400"/>
              </a:spcAft>
            </a:pPr>
            <a:r>
              <a:rPr lang="en-US" sz="1200" dirty="0" err="1">
                <a:solidFill>
                  <a:srgbClr val="003C71"/>
                </a:solidFill>
              </a:rPr>
              <a:t>vSock</a:t>
            </a:r>
            <a:r>
              <a:rPr lang="en-US" sz="1200" dirty="0">
                <a:solidFill>
                  <a:srgbClr val="003C71"/>
                </a:solidFill>
              </a:rPr>
              <a:t> communication</a:t>
            </a:r>
          </a:p>
        </p:txBody>
      </p:sp>
      <p:cxnSp>
        <p:nvCxnSpPr>
          <p:cNvPr id="128" name="Straight Arrow Connector 127">
            <a:extLst>
              <a:ext uri="{FF2B5EF4-FFF2-40B4-BE49-F238E27FC236}">
                <a16:creationId xmlns:a16="http://schemas.microsoft.com/office/drawing/2014/main" id="{B43C8B6A-0B31-458C-A357-3C76313F1718}"/>
              </a:ext>
            </a:extLst>
          </p:cNvPr>
          <p:cNvCxnSpPr>
            <a:cxnSpLocks/>
          </p:cNvCxnSpPr>
          <p:nvPr/>
        </p:nvCxnSpPr>
        <p:spPr>
          <a:xfrm flipH="1">
            <a:off x="9383909" y="5779429"/>
            <a:ext cx="532365" cy="0"/>
          </a:xfrm>
          <a:prstGeom prst="straightConnector1">
            <a:avLst/>
          </a:prstGeom>
          <a:noFill/>
          <a:ln w="25400" cap="flat">
            <a:solidFill>
              <a:srgbClr val="FFC000"/>
            </a:solidFill>
            <a:prstDash val="dash"/>
            <a:miter lim="400000"/>
            <a:headEnd type="triangle"/>
            <a:tailEnd type="triangle"/>
          </a:ln>
          <a:effectLst/>
          <a:sp3d/>
        </p:spPr>
        <p:style>
          <a:lnRef idx="0">
            <a:scrgbClr r="0" g="0" b="0"/>
          </a:lnRef>
          <a:fillRef idx="0">
            <a:scrgbClr r="0" g="0" b="0"/>
          </a:fillRef>
          <a:effectRef idx="0">
            <a:scrgbClr r="0" g="0" b="0"/>
          </a:effectRef>
          <a:fontRef idx="none"/>
        </p:style>
      </p:cxnSp>
      <p:sp>
        <p:nvSpPr>
          <p:cNvPr id="130" name="TextBox 129">
            <a:extLst>
              <a:ext uri="{FF2B5EF4-FFF2-40B4-BE49-F238E27FC236}">
                <a16:creationId xmlns:a16="http://schemas.microsoft.com/office/drawing/2014/main" id="{D05A675C-1763-4304-8E55-A98D7E2BF16F}"/>
              </a:ext>
            </a:extLst>
          </p:cNvPr>
          <p:cNvSpPr txBox="1"/>
          <p:nvPr/>
        </p:nvSpPr>
        <p:spPr>
          <a:xfrm>
            <a:off x="10045648" y="5695976"/>
            <a:ext cx="1747969" cy="166905"/>
          </a:xfrm>
          <a:prstGeom prst="rect">
            <a:avLst/>
          </a:prstGeom>
          <a:noFill/>
        </p:spPr>
        <p:txBody>
          <a:bodyPr vert="horz" wrap="square" lIns="0" tIns="0" rIns="0" bIns="0" rtlCol="0">
            <a:spAutoFit/>
          </a:bodyPr>
          <a:lstStyle/>
          <a:p>
            <a:pPr>
              <a:spcBef>
                <a:spcPts val="0"/>
              </a:spcBef>
              <a:spcAft>
                <a:spcPts val="400"/>
              </a:spcAft>
            </a:pPr>
            <a:r>
              <a:rPr lang="en-US" sz="1200" dirty="0">
                <a:solidFill>
                  <a:srgbClr val="003C71"/>
                </a:solidFill>
              </a:rPr>
              <a:t>TCP/IP communication</a:t>
            </a:r>
          </a:p>
        </p:txBody>
      </p:sp>
      <p:sp>
        <p:nvSpPr>
          <p:cNvPr id="131" name="Rectangle 130">
            <a:extLst>
              <a:ext uri="{FF2B5EF4-FFF2-40B4-BE49-F238E27FC236}">
                <a16:creationId xmlns:a16="http://schemas.microsoft.com/office/drawing/2014/main" id="{73D80166-530B-489F-8B12-950108CE1B5B}"/>
              </a:ext>
            </a:extLst>
          </p:cNvPr>
          <p:cNvSpPr/>
          <p:nvPr/>
        </p:nvSpPr>
        <p:spPr>
          <a:xfrm>
            <a:off x="9383909" y="6088683"/>
            <a:ext cx="532365" cy="124407"/>
          </a:xfrm>
          <a:prstGeom prst="rect">
            <a:avLst/>
          </a:prstGeom>
          <a:solidFill>
            <a:schemeClr val="accent1">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2" name="TextBox 131">
            <a:extLst>
              <a:ext uri="{FF2B5EF4-FFF2-40B4-BE49-F238E27FC236}">
                <a16:creationId xmlns:a16="http://schemas.microsoft.com/office/drawing/2014/main" id="{247FC81B-B7A8-4542-8CE4-05107852E5AF}"/>
              </a:ext>
            </a:extLst>
          </p:cNvPr>
          <p:cNvSpPr txBox="1"/>
          <p:nvPr/>
        </p:nvSpPr>
        <p:spPr>
          <a:xfrm>
            <a:off x="10045648" y="6061752"/>
            <a:ext cx="1747969" cy="166905"/>
          </a:xfrm>
          <a:prstGeom prst="rect">
            <a:avLst/>
          </a:prstGeom>
          <a:noFill/>
        </p:spPr>
        <p:txBody>
          <a:bodyPr vert="horz" wrap="square" lIns="0" tIns="0" rIns="0" bIns="0" rtlCol="0">
            <a:spAutoFit/>
          </a:bodyPr>
          <a:lstStyle/>
          <a:p>
            <a:pPr>
              <a:spcBef>
                <a:spcPts val="0"/>
              </a:spcBef>
              <a:spcAft>
                <a:spcPts val="400"/>
              </a:spcAft>
            </a:pPr>
            <a:r>
              <a:rPr lang="en-US" sz="1200" dirty="0">
                <a:solidFill>
                  <a:srgbClr val="003C71"/>
                </a:solidFill>
              </a:rPr>
              <a:t>TLS Session</a:t>
            </a:r>
          </a:p>
        </p:txBody>
      </p:sp>
      <p:sp>
        <p:nvSpPr>
          <p:cNvPr id="136" name="TextBox 135">
            <a:extLst>
              <a:ext uri="{FF2B5EF4-FFF2-40B4-BE49-F238E27FC236}">
                <a16:creationId xmlns:a16="http://schemas.microsoft.com/office/drawing/2014/main" id="{67C39C6B-0B0A-45C3-9090-F889558164D0}"/>
              </a:ext>
            </a:extLst>
          </p:cNvPr>
          <p:cNvSpPr txBox="1"/>
          <p:nvPr/>
        </p:nvSpPr>
        <p:spPr>
          <a:xfrm rot="18624221">
            <a:off x="5346815" y="2458545"/>
            <a:ext cx="788677"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200" b="0" i="0" u="none" strike="noStrike" cap="none" spc="0" normalizeH="0" baseline="0" dirty="0">
                <a:ln>
                  <a:noFill/>
                </a:ln>
                <a:solidFill>
                  <a:schemeClr val="accent1"/>
                </a:solidFill>
                <a:effectLst/>
                <a:uFillTx/>
                <a:latin typeface="+mn-lt"/>
                <a:ea typeface="+mn-ea"/>
                <a:cs typeface="+mn-cs"/>
                <a:sym typeface="Helvetica Neue"/>
              </a:rPr>
              <a:t>TDVMCALL</a:t>
            </a:r>
            <a:endParaRPr kumimoji="0" lang="zh-CN" altLang="en-US" sz="1200" b="0" i="0" u="none" strike="noStrike" cap="none" spc="0" normalizeH="0" baseline="0" dirty="0" err="1">
              <a:ln>
                <a:noFill/>
              </a:ln>
              <a:solidFill>
                <a:schemeClr val="accent1"/>
              </a:solidFill>
              <a:effectLst/>
              <a:uFillTx/>
              <a:latin typeface="+mn-lt"/>
              <a:ea typeface="+mn-ea"/>
              <a:cs typeface="+mn-cs"/>
              <a:sym typeface="Helvetica Neue"/>
            </a:endParaRPr>
          </a:p>
        </p:txBody>
      </p:sp>
      <p:sp>
        <p:nvSpPr>
          <p:cNvPr id="137" name="TextBox 136">
            <a:extLst>
              <a:ext uri="{FF2B5EF4-FFF2-40B4-BE49-F238E27FC236}">
                <a16:creationId xmlns:a16="http://schemas.microsoft.com/office/drawing/2014/main" id="{7445E179-798E-4BA5-B9D9-BEB2EB4AA4BC}"/>
              </a:ext>
            </a:extLst>
          </p:cNvPr>
          <p:cNvSpPr txBox="1"/>
          <p:nvPr/>
        </p:nvSpPr>
        <p:spPr>
          <a:xfrm rot="2745093">
            <a:off x="10068818" y="2588963"/>
            <a:ext cx="788677"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altLang="zh-CN" sz="1200" b="0" i="0" u="none" strike="noStrike" cap="none" spc="0" normalizeH="0" baseline="0" dirty="0">
                <a:ln>
                  <a:noFill/>
                </a:ln>
                <a:solidFill>
                  <a:schemeClr val="accent1"/>
                </a:solidFill>
                <a:effectLst/>
                <a:uFillTx/>
                <a:latin typeface="+mn-lt"/>
                <a:ea typeface="+mn-ea"/>
                <a:cs typeface="+mn-cs"/>
                <a:sym typeface="Helvetica Neue"/>
              </a:rPr>
              <a:t>TDVMCALL</a:t>
            </a:r>
            <a:endParaRPr kumimoji="0" lang="zh-CN" altLang="en-US" sz="1200" b="0" i="0" u="none" strike="noStrike" cap="none" spc="0" normalizeH="0" baseline="0" dirty="0" err="1">
              <a:ln>
                <a:noFill/>
              </a:ln>
              <a:solidFill>
                <a:schemeClr val="accent1"/>
              </a:solidFill>
              <a:effectLst/>
              <a:uFillTx/>
              <a:latin typeface="+mn-lt"/>
              <a:ea typeface="+mn-ea"/>
              <a:cs typeface="+mn-cs"/>
              <a:sym typeface="Helvetica Neue"/>
            </a:endParaRPr>
          </a:p>
        </p:txBody>
      </p:sp>
    </p:spTree>
    <p:extLst>
      <p:ext uri="{BB962C8B-B14F-4D97-AF65-F5344CB8AC3E}">
        <p14:creationId xmlns:p14="http://schemas.microsoft.com/office/powerpoint/2010/main" val="193119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5">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fall chart&#10;&#10;Description automatically generated">
            <a:extLst>
              <a:ext uri="{FF2B5EF4-FFF2-40B4-BE49-F238E27FC236}">
                <a16:creationId xmlns:a16="http://schemas.microsoft.com/office/drawing/2014/main" id="{878CF51C-0EDB-4A70-988E-F37E9B36A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81" y="1234440"/>
            <a:ext cx="10076688" cy="2218944"/>
          </a:xfrm>
          <a:prstGeom prst="rect">
            <a:avLst/>
          </a:prstGeom>
        </p:spPr>
      </p:pic>
      <p:sp>
        <p:nvSpPr>
          <p:cNvPr id="2" name="Title 1">
            <a:extLst>
              <a:ext uri="{FF2B5EF4-FFF2-40B4-BE49-F238E27FC236}">
                <a16:creationId xmlns:a16="http://schemas.microsoft.com/office/drawing/2014/main" id="{AD974A7A-0324-48FD-A9DE-88212F85FD90}"/>
              </a:ext>
            </a:extLst>
          </p:cNvPr>
          <p:cNvSpPr>
            <a:spLocks noGrp="1"/>
          </p:cNvSpPr>
          <p:nvPr>
            <p:ph type="title"/>
          </p:nvPr>
        </p:nvSpPr>
        <p:spPr>
          <a:xfrm>
            <a:off x="103909" y="228600"/>
            <a:ext cx="10972800" cy="929640"/>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Migration Flow and TDX New APIs</a:t>
            </a:r>
            <a:endParaRPr lang="zh-CN" altLang="en-US" sz="3600" kern="1200" dirty="0">
              <a:solidFill>
                <a:schemeClr val="tx2"/>
              </a:solidFill>
              <a:latin typeface="Intel Clear"/>
              <a:cs typeface="Intel Clear"/>
            </a:endParaRPr>
          </a:p>
        </p:txBody>
      </p:sp>
      <p:sp>
        <p:nvSpPr>
          <p:cNvPr id="3" name="TextBox 2">
            <a:extLst>
              <a:ext uri="{FF2B5EF4-FFF2-40B4-BE49-F238E27FC236}">
                <a16:creationId xmlns:a16="http://schemas.microsoft.com/office/drawing/2014/main" id="{EDEC80F2-1CBA-4CEC-BED5-F8382F69B6A1}"/>
              </a:ext>
            </a:extLst>
          </p:cNvPr>
          <p:cNvSpPr txBox="1"/>
          <p:nvPr/>
        </p:nvSpPr>
        <p:spPr>
          <a:xfrm>
            <a:off x="130431" y="3612301"/>
            <a:ext cx="2071193" cy="2456250"/>
          </a:xfrm>
          <a:prstGeom prst="rect">
            <a:avLst/>
          </a:prstGeom>
          <a:noFill/>
        </p:spPr>
        <p:txBody>
          <a:bodyPr vert="horz" wrap="square" lIns="0" tIns="0" rIns="0" bIns="0" rtlCol="0">
            <a:spAutoFit/>
          </a:bodyPr>
          <a:lstStyle/>
          <a:p>
            <a:pPr marL="108000" indent="-108000">
              <a:spcBef>
                <a:spcPts val="0"/>
              </a:spcBef>
              <a:buFont typeface="Arial" panose="020B0604020202020204" pitchFamily="34" charset="0"/>
              <a:buChar char="•"/>
            </a:pPr>
            <a:r>
              <a:rPr lang="en-US" sz="1200" dirty="0">
                <a:solidFill>
                  <a:srgbClr val="003C71"/>
                </a:solidFill>
              </a:rPr>
              <a:t>KVM boots a MigTD</a:t>
            </a:r>
          </a:p>
          <a:p>
            <a:pPr marL="108000" indent="-108000">
              <a:spcBef>
                <a:spcPts val="0"/>
              </a:spcBef>
              <a:buFont typeface="Arial" panose="020B0604020202020204" pitchFamily="34" charset="0"/>
              <a:buChar char="•"/>
            </a:pPr>
            <a:r>
              <a:rPr lang="en-US" sz="1200" dirty="0">
                <a:solidFill>
                  <a:srgbClr val="003C71"/>
                </a:solidFill>
              </a:rPr>
              <a:t>KVM binds MigTD to the guest TD: </a:t>
            </a:r>
            <a:r>
              <a:rPr lang="en-US" altLang="zh-CN" sz="1200" dirty="0">
                <a:solidFill>
                  <a:srgbClr val="FF0000"/>
                </a:solidFill>
              </a:rPr>
              <a:t>TDH.SERVTD.PREBIND </a:t>
            </a:r>
            <a:r>
              <a:rPr lang="en-US" sz="1200" dirty="0">
                <a:solidFill>
                  <a:srgbClr val="FF0000"/>
                </a:solidFill>
              </a:rPr>
              <a:t>TDH.SERVTD.BIND</a:t>
            </a:r>
          </a:p>
          <a:p>
            <a:pPr marL="108000" indent="-108000">
              <a:spcBef>
                <a:spcPts val="0"/>
              </a:spcBef>
              <a:buFont typeface="Arial" panose="020B0604020202020204" pitchFamily="34" charset="0"/>
              <a:buChar char="•"/>
            </a:pPr>
            <a:r>
              <a:rPr lang="en-US" sz="1200" dirty="0" err="1">
                <a:solidFill>
                  <a:srgbClr val="003C71"/>
                </a:solidFill>
              </a:rPr>
              <a:t>SrcMigTD</a:t>
            </a:r>
            <a:r>
              <a:rPr lang="en-US" sz="1200" dirty="0">
                <a:solidFill>
                  <a:srgbClr val="003C71"/>
                </a:solidFill>
              </a:rPr>
              <a:t> reads a migration key and send to </a:t>
            </a:r>
            <a:r>
              <a:rPr lang="en-US" sz="1200" dirty="0" err="1">
                <a:solidFill>
                  <a:srgbClr val="003C71"/>
                </a:solidFill>
              </a:rPr>
              <a:t>DstMigTD</a:t>
            </a:r>
            <a:r>
              <a:rPr lang="en-US" sz="1200" dirty="0">
                <a:solidFill>
                  <a:srgbClr val="003C71"/>
                </a:solidFill>
              </a:rPr>
              <a:t>: </a:t>
            </a:r>
            <a:r>
              <a:rPr lang="en-US" altLang="zh-CN" sz="1200" dirty="0">
                <a:solidFill>
                  <a:srgbClr val="FF0000"/>
                </a:solidFill>
              </a:rPr>
              <a:t>TDG.SERVTD.RD</a:t>
            </a:r>
            <a:endParaRPr lang="en-US" sz="1200" dirty="0">
              <a:solidFill>
                <a:srgbClr val="003C71"/>
              </a:solidFill>
            </a:endParaRPr>
          </a:p>
          <a:p>
            <a:pPr marL="108000" indent="-108000">
              <a:spcBef>
                <a:spcPts val="0"/>
              </a:spcBef>
              <a:buFont typeface="Arial" panose="020B0604020202020204" pitchFamily="34" charset="0"/>
              <a:buChar char="•"/>
            </a:pPr>
            <a:r>
              <a:rPr lang="en-US" sz="1200" dirty="0" err="1">
                <a:solidFill>
                  <a:srgbClr val="003C71"/>
                </a:solidFill>
              </a:rPr>
              <a:t>DstMigTD</a:t>
            </a:r>
            <a:r>
              <a:rPr lang="en-US" sz="1200" dirty="0">
                <a:solidFill>
                  <a:srgbClr val="003C71"/>
                </a:solidFill>
              </a:rPr>
              <a:t> receives the migration key and sets it to the TDX module: </a:t>
            </a:r>
            <a:r>
              <a:rPr lang="en-US" sz="1200" dirty="0">
                <a:solidFill>
                  <a:srgbClr val="FF0000"/>
                </a:solidFill>
              </a:rPr>
              <a:t>TDG.SERVTD.WR</a:t>
            </a:r>
          </a:p>
          <a:p>
            <a:pPr marL="914400" lvl="4"/>
            <a:r>
              <a:rPr lang="en-US" sz="1200" dirty="0">
                <a:solidFill>
                  <a:srgbClr val="003C71"/>
                </a:solidFill>
              </a:rPr>
              <a:t> </a:t>
            </a:r>
          </a:p>
        </p:txBody>
      </p:sp>
      <p:sp>
        <p:nvSpPr>
          <p:cNvPr id="4" name="TextBox 3">
            <a:extLst>
              <a:ext uri="{FF2B5EF4-FFF2-40B4-BE49-F238E27FC236}">
                <a16:creationId xmlns:a16="http://schemas.microsoft.com/office/drawing/2014/main" id="{326BC637-3DAC-4833-98B0-26F8243C037A}"/>
              </a:ext>
            </a:extLst>
          </p:cNvPr>
          <p:cNvSpPr txBox="1"/>
          <p:nvPr/>
        </p:nvSpPr>
        <p:spPr>
          <a:xfrm>
            <a:off x="2374870" y="3572218"/>
            <a:ext cx="2150918" cy="1496500"/>
          </a:xfrm>
          <a:prstGeom prst="rect">
            <a:avLst/>
          </a:prstGeom>
          <a:noFill/>
        </p:spPr>
        <p:txBody>
          <a:bodyPr vert="horz" wrap="square" lIns="0" tIns="0" rIns="0" bIns="0" rtlCol="0">
            <a:spAutoFit/>
          </a:bodyPr>
          <a:lstStyle/>
          <a:p>
            <a:pPr marL="108000" indent="-108000">
              <a:spcBef>
                <a:spcPts val="0"/>
              </a:spcBef>
              <a:buFont typeface="Arial" panose="020B0604020202020204" pitchFamily="34" charset="0"/>
              <a:buChar char="•"/>
            </a:pPr>
            <a:r>
              <a:rPr lang="en-US" sz="1200" dirty="0">
                <a:solidFill>
                  <a:srgbClr val="003C71"/>
                </a:solidFill>
              </a:rPr>
              <a:t>Create one or multiple migration streams:  </a:t>
            </a:r>
            <a:r>
              <a:rPr lang="en-US" sz="1200" dirty="0">
                <a:solidFill>
                  <a:srgbClr val="FF0000"/>
                </a:solidFill>
              </a:rPr>
              <a:t>TDH.MIG.STREAM.CREATE</a:t>
            </a:r>
            <a:endParaRPr lang="en-US" sz="1200" dirty="0">
              <a:solidFill>
                <a:srgbClr val="003C71"/>
              </a:solidFill>
            </a:endParaRPr>
          </a:p>
          <a:p>
            <a:pPr marL="108000" indent="-108000">
              <a:spcBef>
                <a:spcPts val="0"/>
              </a:spcBef>
              <a:buFont typeface="Arial" panose="020B0604020202020204" pitchFamily="34" charset="0"/>
              <a:buChar char="•"/>
            </a:pPr>
            <a:r>
              <a:rPr lang="en-US" sz="1200" dirty="0">
                <a:solidFill>
                  <a:srgbClr val="003C71"/>
                </a:solidFill>
              </a:rPr>
              <a:t>Start dirty page logging</a:t>
            </a:r>
          </a:p>
          <a:p>
            <a:pPr marL="108000" lvl="1" indent="-108000">
              <a:spcBef>
                <a:spcPts val="0"/>
              </a:spcBef>
              <a:buFont typeface="Arial" panose="020B0604020202020204" pitchFamily="34" charset="0"/>
              <a:buChar char="•"/>
            </a:pPr>
            <a:r>
              <a:rPr lang="en-US" sz="1200" dirty="0">
                <a:solidFill>
                  <a:srgbClr val="003C71"/>
                </a:solidFill>
              </a:rPr>
              <a:t>Huge page split</a:t>
            </a:r>
          </a:p>
          <a:p>
            <a:pPr marL="108000" lvl="1" indent="-108000">
              <a:spcBef>
                <a:spcPts val="0"/>
              </a:spcBef>
              <a:buFont typeface="Arial" panose="020B0604020202020204" pitchFamily="34" charset="0"/>
              <a:buChar char="•"/>
            </a:pPr>
            <a:r>
              <a:rPr lang="en-US" sz="1200" dirty="0">
                <a:solidFill>
                  <a:srgbClr val="003C71"/>
                </a:solidFill>
              </a:rPr>
              <a:t>Write-protect TD memory (source TD only): </a:t>
            </a:r>
            <a:r>
              <a:rPr lang="en-US" altLang="zh-CN" sz="1200" dirty="0">
                <a:solidFill>
                  <a:srgbClr val="FF0000"/>
                </a:solidFill>
              </a:rPr>
              <a:t>TDH.EXPORT.BLOCKW</a:t>
            </a:r>
            <a:br>
              <a:rPr lang="en-US" altLang="zh-CN" sz="1200" dirty="0"/>
            </a:br>
            <a:endParaRPr lang="en-US" sz="1200" dirty="0">
              <a:solidFill>
                <a:srgbClr val="003C71"/>
              </a:solidFill>
            </a:endParaRPr>
          </a:p>
        </p:txBody>
      </p:sp>
      <p:sp>
        <p:nvSpPr>
          <p:cNvPr id="5" name="TextBox 4">
            <a:extLst>
              <a:ext uri="{FF2B5EF4-FFF2-40B4-BE49-F238E27FC236}">
                <a16:creationId xmlns:a16="http://schemas.microsoft.com/office/drawing/2014/main" id="{DE8A4578-42A3-44D5-9F68-FAC19632DFBB}"/>
              </a:ext>
            </a:extLst>
          </p:cNvPr>
          <p:cNvSpPr txBox="1"/>
          <p:nvPr/>
        </p:nvSpPr>
        <p:spPr>
          <a:xfrm>
            <a:off x="4543108" y="3572218"/>
            <a:ext cx="1565563" cy="1625253"/>
          </a:xfrm>
          <a:prstGeom prst="rect">
            <a:avLst/>
          </a:prstGeom>
          <a:noFill/>
        </p:spPr>
        <p:txBody>
          <a:bodyPr vert="horz" wrap="square" lIns="0" tIns="0" rIns="0" bIns="0" rtlCol="0">
            <a:spAutoFit/>
          </a:bodyPr>
          <a:lstStyle/>
          <a:p>
            <a:pPr marL="108000" indent="-108000">
              <a:buFont typeface="Arial" panose="020B0604020202020204" pitchFamily="34" charset="0"/>
              <a:buChar char="•"/>
            </a:pPr>
            <a:r>
              <a:rPr lang="en-US" altLang="zh-CN" sz="1200" dirty="0">
                <a:solidFill>
                  <a:srgbClr val="003C71"/>
                </a:solidFill>
              </a:rPr>
              <a:t>Migrate</a:t>
            </a:r>
            <a:r>
              <a:rPr lang="en-US" sz="1200" dirty="0">
                <a:solidFill>
                  <a:srgbClr val="003C71"/>
                </a:solidFill>
              </a:rPr>
              <a:t> TD-scope Immutable states:  </a:t>
            </a:r>
            <a:r>
              <a:rPr lang="en-US" sz="1200" dirty="0">
                <a:solidFill>
                  <a:srgbClr val="FF0000"/>
                </a:solidFill>
              </a:rPr>
              <a:t>TDH.EXPORT.STATE.IMMUTABLE </a:t>
            </a:r>
            <a:r>
              <a:rPr lang="en-US" altLang="zh-CN" sz="1200" dirty="0">
                <a:solidFill>
                  <a:srgbClr val="FF0000"/>
                </a:solidFill>
              </a:rPr>
              <a:t>TDH.IMPORT.STATE.IMMUTABLE</a:t>
            </a:r>
            <a:endParaRPr lang="en-US" sz="1200" dirty="0">
              <a:solidFill>
                <a:srgbClr val="FF0000"/>
              </a:solidFill>
            </a:endParaRPr>
          </a:p>
          <a:p>
            <a:br>
              <a:rPr lang="en-US" altLang="zh-CN" sz="1200" dirty="0"/>
            </a:br>
            <a:endParaRPr lang="en-US" sz="1200" dirty="0">
              <a:solidFill>
                <a:srgbClr val="003C71"/>
              </a:solidFill>
            </a:endParaRPr>
          </a:p>
        </p:txBody>
      </p:sp>
      <p:sp>
        <p:nvSpPr>
          <p:cNvPr id="7" name="TextBox 6">
            <a:extLst>
              <a:ext uri="{FF2B5EF4-FFF2-40B4-BE49-F238E27FC236}">
                <a16:creationId xmlns:a16="http://schemas.microsoft.com/office/drawing/2014/main" id="{949C1F82-57B0-4706-9362-91116EAE8277}"/>
              </a:ext>
            </a:extLst>
          </p:cNvPr>
          <p:cNvSpPr txBox="1"/>
          <p:nvPr/>
        </p:nvSpPr>
        <p:spPr>
          <a:xfrm>
            <a:off x="6648998" y="3572218"/>
            <a:ext cx="1984663" cy="2992294"/>
          </a:xfrm>
          <a:prstGeom prst="rect">
            <a:avLst/>
          </a:prstGeom>
          <a:noFill/>
        </p:spPr>
        <p:txBody>
          <a:bodyPr vert="horz" wrap="square" lIns="0" tIns="0" rIns="0" bIns="0" rtlCol="0">
            <a:spAutoFit/>
          </a:bodyPr>
          <a:lstStyle/>
          <a:p>
            <a:pPr marL="108000" indent="-108000">
              <a:spcBef>
                <a:spcPts val="0"/>
              </a:spcBef>
              <a:buFont typeface="Arial" panose="020B0604020202020204" pitchFamily="34" charset="0"/>
              <a:buChar char="•"/>
            </a:pPr>
            <a:r>
              <a:rPr lang="en-US" altLang="zh-CN" sz="1200" dirty="0">
                <a:solidFill>
                  <a:srgbClr val="003C71"/>
                </a:solidFill>
              </a:rPr>
              <a:t>Start a new in-order memory migration epoch: </a:t>
            </a:r>
            <a:r>
              <a:rPr lang="en-US" altLang="zh-CN" sz="1200" dirty="0">
                <a:solidFill>
                  <a:srgbClr val="FF0000"/>
                </a:solidFill>
              </a:rPr>
              <a:t>TDH.EXPORT.TRACK TDH.IMPORT.TRACK</a:t>
            </a:r>
            <a:endParaRPr lang="en-US" sz="1200" dirty="0">
              <a:solidFill>
                <a:srgbClr val="003C71"/>
              </a:solidFill>
            </a:endParaRPr>
          </a:p>
          <a:p>
            <a:pPr marL="108000" indent="-108000">
              <a:spcBef>
                <a:spcPts val="0"/>
              </a:spcBef>
              <a:buFont typeface="Arial" panose="020B0604020202020204" pitchFamily="34" charset="0"/>
              <a:buChar char="•"/>
            </a:pPr>
            <a:r>
              <a:rPr lang="en-US" altLang="zh-CN" sz="1200" dirty="0">
                <a:solidFill>
                  <a:srgbClr val="003C71"/>
                </a:solidFill>
              </a:rPr>
              <a:t>Remove write-protect of a private page</a:t>
            </a:r>
          </a:p>
          <a:p>
            <a:pPr>
              <a:spcBef>
                <a:spcPts val="0"/>
              </a:spcBef>
            </a:pPr>
            <a:r>
              <a:rPr lang="en-US" altLang="zh-CN" sz="1200" dirty="0">
                <a:solidFill>
                  <a:srgbClr val="FF0000"/>
                </a:solidFill>
              </a:rPr>
              <a:t>   TDH.EXPORT.UNBLOCKW</a:t>
            </a:r>
            <a:endParaRPr lang="en-US" sz="1200" dirty="0">
              <a:solidFill>
                <a:srgbClr val="003C71"/>
              </a:solidFill>
            </a:endParaRPr>
          </a:p>
          <a:p>
            <a:pPr marL="108000" indent="-108000">
              <a:spcBef>
                <a:spcPts val="0"/>
              </a:spcBef>
              <a:buFont typeface="Arial" panose="020B0604020202020204" pitchFamily="34" charset="0"/>
              <a:buChar char="•"/>
            </a:pPr>
            <a:r>
              <a:rPr lang="en-US" sz="1200" dirty="0">
                <a:solidFill>
                  <a:srgbClr val="003C71"/>
                </a:solidFill>
              </a:rPr>
              <a:t>Migrate memory pages: </a:t>
            </a:r>
            <a:r>
              <a:rPr lang="en-US" sz="1200" dirty="0">
                <a:solidFill>
                  <a:srgbClr val="FF0000"/>
                </a:solidFill>
              </a:rPr>
              <a:t>TDH.EXPORT.MEM </a:t>
            </a:r>
            <a:r>
              <a:rPr lang="en-US" altLang="zh-CN" sz="1200" dirty="0">
                <a:solidFill>
                  <a:srgbClr val="FF0000"/>
                </a:solidFill>
              </a:rPr>
              <a:t>TDH.IMPORT.MEM</a:t>
            </a:r>
          </a:p>
          <a:p>
            <a:pPr marL="108000" indent="-108000">
              <a:spcBef>
                <a:spcPts val="0"/>
              </a:spcBef>
              <a:buFont typeface="Arial" panose="020B0604020202020204" pitchFamily="34" charset="0"/>
              <a:buChar char="•"/>
            </a:pPr>
            <a:r>
              <a:rPr lang="en-US" sz="1200" dirty="0">
                <a:solidFill>
                  <a:srgbClr val="003C71"/>
                </a:solidFill>
              </a:rPr>
              <a:t>If user requests to cancel migration: </a:t>
            </a:r>
            <a:r>
              <a:rPr lang="en-US" sz="1200" dirty="0">
                <a:solidFill>
                  <a:srgbClr val="FF0000"/>
                </a:solidFill>
              </a:rPr>
              <a:t>TDH.EXPORT.ABORT </a:t>
            </a:r>
            <a:r>
              <a:rPr lang="en-US" altLang="zh-CN" sz="1200" dirty="0">
                <a:solidFill>
                  <a:srgbClr val="FF0000"/>
                </a:solidFill>
              </a:rPr>
              <a:t>TDH.EXPORT.RESTORE</a:t>
            </a:r>
          </a:p>
          <a:p>
            <a:pPr marL="108000" indent="-108000">
              <a:spcBef>
                <a:spcPts val="0"/>
              </a:spcBef>
              <a:buFont typeface="Arial" panose="020B0604020202020204" pitchFamily="34" charset="0"/>
              <a:buChar char="•"/>
            </a:pPr>
            <a:endParaRPr lang="en-US" sz="1200" dirty="0">
              <a:solidFill>
                <a:srgbClr val="FF0000"/>
              </a:solidFill>
            </a:endParaRPr>
          </a:p>
          <a:p>
            <a:pPr>
              <a:spcBef>
                <a:spcPts val="0"/>
              </a:spcBef>
            </a:pPr>
            <a:endParaRPr lang="en-US" sz="1200" dirty="0">
              <a:solidFill>
                <a:srgbClr val="FF0000"/>
              </a:solidFill>
            </a:endParaRPr>
          </a:p>
          <a:p>
            <a:pPr>
              <a:spcBef>
                <a:spcPts val="0"/>
              </a:spcBef>
            </a:pPr>
            <a:br>
              <a:rPr lang="en-US" altLang="zh-CN" sz="1200" dirty="0"/>
            </a:br>
            <a:endParaRPr lang="en-US" sz="1200" dirty="0">
              <a:solidFill>
                <a:srgbClr val="003C71"/>
              </a:solidFill>
            </a:endParaRPr>
          </a:p>
        </p:txBody>
      </p:sp>
      <p:sp>
        <p:nvSpPr>
          <p:cNvPr id="8" name="TextBox 7">
            <a:extLst>
              <a:ext uri="{FF2B5EF4-FFF2-40B4-BE49-F238E27FC236}">
                <a16:creationId xmlns:a16="http://schemas.microsoft.com/office/drawing/2014/main" id="{AF4CA5C9-453D-4FCC-9035-B51D69532CBC}"/>
              </a:ext>
            </a:extLst>
          </p:cNvPr>
          <p:cNvSpPr txBox="1"/>
          <p:nvPr/>
        </p:nvSpPr>
        <p:spPr>
          <a:xfrm>
            <a:off x="8633661" y="3581350"/>
            <a:ext cx="3186544" cy="2493696"/>
          </a:xfrm>
          <a:prstGeom prst="rect">
            <a:avLst/>
          </a:prstGeom>
          <a:noFill/>
        </p:spPr>
        <p:txBody>
          <a:bodyPr vert="horz" wrap="square" lIns="0" tIns="0" rIns="0" bIns="0" rtlCol="0">
            <a:spAutoFit/>
          </a:bodyPr>
          <a:lstStyle/>
          <a:p>
            <a:pPr marL="108000" indent="-108000">
              <a:spcBef>
                <a:spcPts val="0"/>
              </a:spcBef>
              <a:buFont typeface="Arial" panose="020B0604020202020204" pitchFamily="34" charset="0"/>
              <a:buChar char="•"/>
            </a:pPr>
            <a:r>
              <a:rPr lang="en-US" sz="1200" dirty="0">
                <a:solidFill>
                  <a:srgbClr val="003C71"/>
                </a:solidFill>
              </a:rPr>
              <a:t>Pause the guest TD: </a:t>
            </a:r>
            <a:r>
              <a:rPr lang="en-US" sz="1200" dirty="0">
                <a:solidFill>
                  <a:srgbClr val="FF0000"/>
                </a:solidFill>
              </a:rPr>
              <a:t>TDH.EXPORT.PAUSE</a:t>
            </a:r>
          </a:p>
          <a:p>
            <a:pPr marL="108000" indent="-108000">
              <a:spcBef>
                <a:spcPts val="0"/>
              </a:spcBef>
              <a:buFont typeface="Arial" panose="020B0604020202020204" pitchFamily="34" charset="0"/>
              <a:buChar char="•"/>
            </a:pPr>
            <a:r>
              <a:rPr lang="en-US" altLang="zh-CN" sz="1200" dirty="0">
                <a:solidFill>
                  <a:srgbClr val="003C71"/>
                </a:solidFill>
              </a:rPr>
              <a:t>Migrate the remaining memory pages</a:t>
            </a:r>
          </a:p>
          <a:p>
            <a:pPr marL="108000" indent="-108000">
              <a:spcBef>
                <a:spcPts val="0"/>
              </a:spcBef>
              <a:buFont typeface="Arial" panose="020B0604020202020204" pitchFamily="34" charset="0"/>
              <a:buChar char="•"/>
            </a:pPr>
            <a:r>
              <a:rPr lang="en-US" altLang="zh-CN" sz="1200" dirty="0">
                <a:solidFill>
                  <a:srgbClr val="003C71"/>
                </a:solidFill>
              </a:rPr>
              <a:t>Migrate mutable TD-scope states: </a:t>
            </a:r>
            <a:r>
              <a:rPr lang="en-US" altLang="zh-CN" sz="1200" dirty="0">
                <a:solidFill>
                  <a:srgbClr val="FF0000"/>
                </a:solidFill>
              </a:rPr>
              <a:t>TDH.EXPORT.STATE.TD TDH.IMPORT.STATE.TD</a:t>
            </a:r>
          </a:p>
          <a:p>
            <a:pPr marL="108000" indent="-108000">
              <a:spcBef>
                <a:spcPts val="0"/>
              </a:spcBef>
              <a:buFont typeface="Arial" panose="020B0604020202020204" pitchFamily="34" charset="0"/>
              <a:buChar char="•"/>
            </a:pPr>
            <a:r>
              <a:rPr lang="en-US" altLang="zh-CN" sz="1200" dirty="0">
                <a:solidFill>
                  <a:srgbClr val="003C71"/>
                </a:solidFill>
              </a:rPr>
              <a:t>Migrate vCPU states: </a:t>
            </a:r>
            <a:r>
              <a:rPr lang="en-US" altLang="zh-CN" sz="1200" dirty="0">
                <a:solidFill>
                  <a:srgbClr val="FF0000"/>
                </a:solidFill>
              </a:rPr>
              <a:t>TDH.EXPORT.STATE.VP TDH.IMPORT.STATE.VP</a:t>
            </a:r>
          </a:p>
          <a:p>
            <a:pPr marL="108000" indent="-108000">
              <a:spcBef>
                <a:spcPts val="0"/>
              </a:spcBef>
              <a:buFont typeface="Arial" panose="020B0604020202020204" pitchFamily="34" charset="0"/>
              <a:buChar char="•"/>
            </a:pPr>
            <a:r>
              <a:rPr lang="en-US" altLang="zh-CN" sz="1200" dirty="0">
                <a:solidFill>
                  <a:srgbClr val="003C71"/>
                </a:solidFill>
              </a:rPr>
              <a:t>Ends in-order </a:t>
            </a:r>
            <a:r>
              <a:rPr lang="en-US" altLang="zh-CN" sz="1200" dirty="0" err="1">
                <a:solidFill>
                  <a:srgbClr val="003C71"/>
                </a:solidFill>
              </a:rPr>
              <a:t>memor</a:t>
            </a:r>
            <a:r>
              <a:rPr lang="en-US" altLang="zh-CN" sz="1200" dirty="0">
                <a:solidFill>
                  <a:srgbClr val="003C71"/>
                </a:solidFill>
              </a:rPr>
              <a:t> migration and starts out-of-order memory migration:   </a:t>
            </a:r>
            <a:r>
              <a:rPr lang="en-US" altLang="zh-CN" sz="1200" dirty="0">
                <a:solidFill>
                  <a:srgbClr val="FF0000"/>
                </a:solidFill>
              </a:rPr>
              <a:t>TDH.EXPORT.TRACK(in-order-done)</a:t>
            </a:r>
          </a:p>
          <a:p>
            <a:pPr>
              <a:spcBef>
                <a:spcPts val="0"/>
              </a:spcBef>
            </a:pPr>
            <a:r>
              <a:rPr lang="en-US" altLang="zh-CN" sz="1200" dirty="0">
                <a:solidFill>
                  <a:srgbClr val="FF0000"/>
                </a:solidFill>
              </a:rPr>
              <a:t>   TDH.IMPORT.TRACK(in-order-done)</a:t>
            </a:r>
          </a:p>
          <a:p>
            <a:pPr marL="108000" indent="-108000">
              <a:spcBef>
                <a:spcPts val="0"/>
              </a:spcBef>
              <a:buFont typeface="Arial" panose="020B0604020202020204" pitchFamily="34" charset="0"/>
              <a:buChar char="•"/>
            </a:pPr>
            <a:r>
              <a:rPr lang="en-US" altLang="zh-CN" sz="1200" dirty="0">
                <a:solidFill>
                  <a:srgbClr val="003C71"/>
                </a:solidFill>
              </a:rPr>
              <a:t>Allow the destination TD to be un-paused and runnable:                         </a:t>
            </a:r>
            <a:r>
              <a:rPr lang="en-US" altLang="zh-CN" sz="1200" dirty="0">
                <a:solidFill>
                  <a:srgbClr val="FF0000"/>
                </a:solidFill>
              </a:rPr>
              <a:t>TDH.IMPORT.END</a:t>
            </a:r>
            <a:endParaRPr lang="en-US" sz="1200" dirty="0">
              <a:solidFill>
                <a:srgbClr val="003C71"/>
              </a:solidFill>
            </a:endParaRPr>
          </a:p>
        </p:txBody>
      </p:sp>
      <p:sp>
        <p:nvSpPr>
          <p:cNvPr id="10" name="Rectangle 9">
            <a:extLst>
              <a:ext uri="{FF2B5EF4-FFF2-40B4-BE49-F238E27FC236}">
                <a16:creationId xmlns:a16="http://schemas.microsoft.com/office/drawing/2014/main" id="{C29F4B1F-EE53-469E-B1A5-664C0E639E34}"/>
              </a:ext>
            </a:extLst>
          </p:cNvPr>
          <p:cNvSpPr/>
          <p:nvPr/>
        </p:nvSpPr>
        <p:spPr>
          <a:xfrm>
            <a:off x="217283"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069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9414FE-4239-4E33-B56D-C3587A7EE748}"/>
              </a:ext>
            </a:extLst>
          </p:cNvPr>
          <p:cNvSpPr>
            <a:spLocks noGrp="1"/>
          </p:cNvSpPr>
          <p:nvPr>
            <p:ph type="title"/>
          </p:nvPr>
        </p:nvSpPr>
        <p:spPr>
          <a:xfrm>
            <a:off x="662940" y="3427950"/>
            <a:ext cx="10972800" cy="714013"/>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Pre-migration</a:t>
            </a:r>
            <a:endParaRPr lang="zh-CN" altLang="en-US" sz="3600" kern="1200" dirty="0">
              <a:solidFill>
                <a:schemeClr val="tx2"/>
              </a:solidFill>
              <a:latin typeface="Intel Clear"/>
              <a:cs typeface="Intel Clear"/>
            </a:endParaRPr>
          </a:p>
        </p:txBody>
      </p:sp>
      <p:sp>
        <p:nvSpPr>
          <p:cNvPr id="7" name="Rectangle 6">
            <a:extLst>
              <a:ext uri="{FF2B5EF4-FFF2-40B4-BE49-F238E27FC236}">
                <a16:creationId xmlns:a16="http://schemas.microsoft.com/office/drawing/2014/main" id="{841C0CAB-1D89-4BF0-ABB3-C7C0463D7BA7}"/>
              </a:ext>
            </a:extLst>
          </p:cNvPr>
          <p:cNvSpPr/>
          <p:nvPr/>
        </p:nvSpPr>
        <p:spPr>
          <a:xfrm>
            <a:off x="217283"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01741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9414FE-4239-4E33-B56D-C3587A7EE748}"/>
              </a:ext>
            </a:extLst>
          </p:cNvPr>
          <p:cNvSpPr>
            <a:spLocks noGrp="1"/>
          </p:cNvSpPr>
          <p:nvPr>
            <p:ph type="title"/>
          </p:nvPr>
        </p:nvSpPr>
        <p:spPr>
          <a:xfrm>
            <a:off x="114300" y="237710"/>
            <a:ext cx="10972800" cy="714013"/>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MigTD Binding</a:t>
            </a:r>
            <a:endParaRPr lang="zh-CN" altLang="en-US" sz="3600" kern="1200" dirty="0">
              <a:solidFill>
                <a:schemeClr val="tx2"/>
              </a:solidFill>
              <a:latin typeface="Intel Clear"/>
              <a:cs typeface="Intel Clear"/>
            </a:endParaRPr>
          </a:p>
        </p:txBody>
      </p:sp>
      <p:sp>
        <p:nvSpPr>
          <p:cNvPr id="5" name="TextBox 4">
            <a:extLst>
              <a:ext uri="{FF2B5EF4-FFF2-40B4-BE49-F238E27FC236}">
                <a16:creationId xmlns:a16="http://schemas.microsoft.com/office/drawing/2014/main" id="{33B525AA-85FF-4C19-9919-12FC37027247}"/>
              </a:ext>
            </a:extLst>
          </p:cNvPr>
          <p:cNvSpPr txBox="1"/>
          <p:nvPr/>
        </p:nvSpPr>
        <p:spPr>
          <a:xfrm>
            <a:off x="366226" y="951723"/>
            <a:ext cx="10867831" cy="1179810"/>
          </a:xfrm>
          <a:prstGeom prst="rect">
            <a:avLst/>
          </a:prstGeom>
          <a:noFill/>
        </p:spPr>
        <p:txBody>
          <a:bodyPr vert="horz" wrap="square" lIns="0" tIns="0" rIns="0" bIns="0" rtlCol="0">
            <a:spAutoFit/>
          </a:bodyPr>
          <a:lstStyle/>
          <a:p>
            <a:pPr marL="180000" lvl="2" indent="-180000">
              <a:spcBef>
                <a:spcPts val="0"/>
              </a:spcBef>
              <a:spcAft>
                <a:spcPts val="400"/>
              </a:spcAft>
              <a:buFont typeface="Arial" panose="020B0604020202020204" pitchFamily="34" charset="0"/>
              <a:buChar char="•"/>
            </a:pPr>
            <a:r>
              <a:rPr lang="en-US" altLang="zh-CN" sz="2000" dirty="0">
                <a:solidFill>
                  <a:srgbClr val="003C71"/>
                </a:solidFill>
              </a:rPr>
              <a:t>One user TD can be bound to one MigTD</a:t>
            </a:r>
            <a:r>
              <a:rPr lang="en-US" altLang="zh-CN" sz="1800" dirty="0">
                <a:solidFill>
                  <a:srgbClr val="003C71"/>
                </a:solidFill>
              </a:rPr>
              <a:t>, and one MigTD can be bound by multiple user TDs</a:t>
            </a:r>
          </a:p>
          <a:p>
            <a:pPr marL="540000" lvl="2" indent="-180000">
              <a:spcBef>
                <a:spcPts val="0"/>
              </a:spcBef>
              <a:spcAft>
                <a:spcPts val="400"/>
              </a:spcAft>
              <a:buFont typeface="Arial" panose="020B0604020202020204" pitchFamily="34" charset="0"/>
              <a:buChar char="•"/>
            </a:pPr>
            <a:r>
              <a:rPr lang="en-US" altLang="zh-CN" sz="1800" dirty="0">
                <a:solidFill>
                  <a:srgbClr val="003C71"/>
                </a:solidFill>
              </a:rPr>
              <a:t>A user TD has one binding slot for MigTD</a:t>
            </a:r>
          </a:p>
          <a:p>
            <a:pPr marL="540000" lvl="2" indent="-180000">
              <a:spcBef>
                <a:spcPts val="0"/>
              </a:spcBef>
              <a:spcAft>
                <a:spcPts val="400"/>
              </a:spcAft>
              <a:buFont typeface="Arial" panose="020B0604020202020204" pitchFamily="34" charset="0"/>
              <a:buChar char="•"/>
            </a:pPr>
            <a:r>
              <a:rPr lang="en-US" altLang="zh-CN" sz="1800" dirty="0">
                <a:solidFill>
                  <a:srgbClr val="003C71"/>
                </a:solidFill>
              </a:rPr>
              <a:t>MigTD has an array of pointers to binding slots from different user TDs</a:t>
            </a:r>
          </a:p>
          <a:p>
            <a:pPr marL="540000" lvl="2" indent="-180000">
              <a:spcBef>
                <a:spcPts val="0"/>
              </a:spcBef>
              <a:spcAft>
                <a:spcPts val="400"/>
              </a:spcAft>
              <a:buFont typeface="Arial" panose="020B0604020202020204" pitchFamily="34" charset="0"/>
              <a:buChar char="•"/>
            </a:pPr>
            <a:r>
              <a:rPr lang="en-US" altLang="zh-CN" sz="1800" dirty="0">
                <a:solidFill>
                  <a:srgbClr val="003C71"/>
                </a:solidFill>
              </a:rPr>
              <a:t>Access to a binding slot is protected by a spin lock after it’s added to the </a:t>
            </a:r>
            <a:r>
              <a:rPr lang="en-US" altLang="zh-CN" sz="1800" dirty="0" err="1">
                <a:solidFill>
                  <a:srgbClr val="003C71"/>
                </a:solidFill>
              </a:rPr>
              <a:t>MigTD</a:t>
            </a:r>
            <a:endParaRPr lang="en-US" sz="2000" dirty="0">
              <a:solidFill>
                <a:srgbClr val="003C71"/>
              </a:solidFill>
            </a:endParaRPr>
          </a:p>
        </p:txBody>
      </p:sp>
      <p:sp>
        <p:nvSpPr>
          <p:cNvPr id="7" name="Rectangle 6">
            <a:extLst>
              <a:ext uri="{FF2B5EF4-FFF2-40B4-BE49-F238E27FC236}">
                <a16:creationId xmlns:a16="http://schemas.microsoft.com/office/drawing/2014/main" id="{841C0CAB-1D89-4BF0-ABB3-C7C0463D7BA7}"/>
              </a:ext>
            </a:extLst>
          </p:cNvPr>
          <p:cNvSpPr/>
          <p:nvPr/>
        </p:nvSpPr>
        <p:spPr>
          <a:xfrm>
            <a:off x="217283"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3" name="Picture 2">
            <a:extLst>
              <a:ext uri="{FF2B5EF4-FFF2-40B4-BE49-F238E27FC236}">
                <a16:creationId xmlns:a16="http://schemas.microsoft.com/office/drawing/2014/main" id="{828A51B0-9D8D-46C9-8667-8DE6965CF93D}"/>
              </a:ext>
            </a:extLst>
          </p:cNvPr>
          <p:cNvPicPr>
            <a:picLocks noChangeAspect="1"/>
          </p:cNvPicPr>
          <p:nvPr/>
        </p:nvPicPr>
        <p:blipFill>
          <a:blip r:embed="rId3"/>
          <a:stretch>
            <a:fillRect/>
          </a:stretch>
        </p:blipFill>
        <p:spPr>
          <a:xfrm>
            <a:off x="7356855" y="2174750"/>
            <a:ext cx="4835145" cy="2954811"/>
          </a:xfrm>
          <a:prstGeom prst="rect">
            <a:avLst/>
          </a:prstGeom>
        </p:spPr>
      </p:pic>
      <p:sp>
        <p:nvSpPr>
          <p:cNvPr id="6" name="TextBox 5">
            <a:extLst>
              <a:ext uri="{FF2B5EF4-FFF2-40B4-BE49-F238E27FC236}">
                <a16:creationId xmlns:a16="http://schemas.microsoft.com/office/drawing/2014/main" id="{369712C1-3B86-4B02-B1D8-246558C86471}"/>
              </a:ext>
            </a:extLst>
          </p:cNvPr>
          <p:cNvSpPr txBox="1"/>
          <p:nvPr/>
        </p:nvSpPr>
        <p:spPr>
          <a:xfrm>
            <a:off x="366227" y="2455462"/>
            <a:ext cx="6915106" cy="3929281"/>
          </a:xfrm>
          <a:prstGeom prst="rect">
            <a:avLst/>
          </a:prstGeom>
          <a:noFill/>
        </p:spPr>
        <p:txBody>
          <a:bodyPr vert="horz" wrap="square" lIns="0" tIns="0" rIns="0" bIns="0" rtlCol="0">
            <a:spAutoFit/>
          </a:bodyPr>
          <a:lstStyle/>
          <a:p>
            <a:pPr marL="180000" lvl="2" indent="-180000">
              <a:spcBef>
                <a:spcPts val="0"/>
              </a:spcBef>
              <a:spcAft>
                <a:spcPts val="400"/>
              </a:spcAft>
              <a:buFont typeface="Arial" panose="020B0604020202020204" pitchFamily="34" charset="0"/>
              <a:buChar char="•"/>
            </a:pPr>
            <a:r>
              <a:rPr lang="en-US" sz="2000" dirty="0">
                <a:solidFill>
                  <a:srgbClr val="003C71"/>
                </a:solidFill>
              </a:rPr>
              <a:t>Two types of binding</a:t>
            </a:r>
          </a:p>
          <a:p>
            <a:pPr marL="540000" lvl="2" indent="-180000">
              <a:spcBef>
                <a:spcPts val="0"/>
              </a:spcBef>
              <a:spcAft>
                <a:spcPts val="400"/>
              </a:spcAft>
              <a:buFont typeface="Arial" panose="020B0604020202020204" pitchFamily="34" charset="0"/>
              <a:buChar char="•"/>
            </a:pPr>
            <a:r>
              <a:rPr lang="en-US" sz="1800" dirty="0">
                <a:solidFill>
                  <a:srgbClr val="003C71"/>
                </a:solidFill>
              </a:rPr>
              <a:t>Pre-binding</a:t>
            </a:r>
          </a:p>
          <a:p>
            <a:pPr marL="900000" lvl="2" indent="-180000">
              <a:spcBef>
                <a:spcPts val="0"/>
              </a:spcBef>
              <a:spcAft>
                <a:spcPts val="400"/>
              </a:spcAft>
              <a:buFont typeface="Arial" panose="020B0604020202020204" pitchFamily="34" charset="0"/>
              <a:buChar char="•"/>
            </a:pPr>
            <a:r>
              <a:rPr lang="en-US" sz="1800" dirty="0">
                <a:solidFill>
                  <a:srgbClr val="003C71"/>
                </a:solidFill>
              </a:rPr>
              <a:t>Does NOT require </a:t>
            </a:r>
            <a:r>
              <a:rPr lang="en-US" sz="1800" dirty="0" err="1">
                <a:solidFill>
                  <a:srgbClr val="003C71"/>
                </a:solidFill>
              </a:rPr>
              <a:t>MigTD</a:t>
            </a:r>
            <a:r>
              <a:rPr lang="en-US" sz="1800" dirty="0">
                <a:solidFill>
                  <a:srgbClr val="003C71"/>
                </a:solidFill>
              </a:rPr>
              <a:t> hasn’t been running</a:t>
            </a:r>
          </a:p>
          <a:p>
            <a:pPr marL="900000" lvl="2" indent="-180000">
              <a:spcBef>
                <a:spcPts val="0"/>
              </a:spcBef>
              <a:spcAft>
                <a:spcPts val="400"/>
              </a:spcAft>
              <a:buFont typeface="Arial" panose="020B0604020202020204" pitchFamily="34" charset="0"/>
              <a:buChar char="•"/>
            </a:pPr>
            <a:r>
              <a:rPr lang="en-US" altLang="zh-CN" sz="1800" dirty="0">
                <a:solidFill>
                  <a:srgbClr val="003C71"/>
                </a:solidFill>
              </a:rPr>
              <a:t>Performed when launching a user TD</a:t>
            </a:r>
            <a:endParaRPr lang="en-US" sz="1800" dirty="0">
              <a:solidFill>
                <a:srgbClr val="003C71"/>
              </a:solidFill>
            </a:endParaRPr>
          </a:p>
          <a:p>
            <a:pPr marL="900000" lvl="2" indent="-180000">
              <a:spcBef>
                <a:spcPts val="0"/>
              </a:spcBef>
              <a:spcAft>
                <a:spcPts val="400"/>
              </a:spcAft>
              <a:buFont typeface="Arial" panose="020B0604020202020204" pitchFamily="34" charset="0"/>
              <a:buChar char="•"/>
            </a:pPr>
            <a:r>
              <a:rPr lang="en-US" sz="1800" dirty="0">
                <a:solidFill>
                  <a:srgbClr val="003C71"/>
                </a:solidFill>
              </a:rPr>
              <a:t>Passes the hash of </a:t>
            </a:r>
            <a:r>
              <a:rPr lang="en-US" sz="1800" dirty="0" err="1">
                <a:solidFill>
                  <a:srgbClr val="003C71"/>
                </a:solidFill>
              </a:rPr>
              <a:t>MigTD</a:t>
            </a:r>
            <a:r>
              <a:rPr lang="en-US" sz="1800" dirty="0">
                <a:solidFill>
                  <a:srgbClr val="003C71"/>
                </a:solidFill>
              </a:rPr>
              <a:t> via user TD’s QEMU booting commands, and the hash will be passed to TDX module</a:t>
            </a:r>
          </a:p>
          <a:p>
            <a:pPr marL="540000" lvl="2" indent="-180000">
              <a:spcBef>
                <a:spcPts val="0"/>
              </a:spcBef>
              <a:spcAft>
                <a:spcPts val="400"/>
              </a:spcAft>
              <a:buFont typeface="Arial" panose="020B0604020202020204" pitchFamily="34" charset="0"/>
              <a:buChar char="•"/>
            </a:pPr>
            <a:r>
              <a:rPr lang="en-US" sz="1800" dirty="0">
                <a:solidFill>
                  <a:srgbClr val="003C71"/>
                </a:solidFill>
              </a:rPr>
              <a:t>Binding</a:t>
            </a:r>
          </a:p>
          <a:p>
            <a:pPr marL="900000" lvl="2" indent="-180000">
              <a:spcBef>
                <a:spcPts val="0"/>
              </a:spcBef>
              <a:spcAft>
                <a:spcPts val="400"/>
              </a:spcAft>
              <a:buFont typeface="Arial" panose="020B0604020202020204" pitchFamily="34" charset="0"/>
              <a:buChar char="•"/>
            </a:pPr>
            <a:r>
              <a:rPr lang="en-US" sz="1800" dirty="0">
                <a:solidFill>
                  <a:srgbClr val="003C71"/>
                </a:solidFill>
              </a:rPr>
              <a:t>Performed either when launching the user TD or when the user TD has been running</a:t>
            </a:r>
          </a:p>
          <a:p>
            <a:pPr marL="900000" lvl="2" indent="-180000">
              <a:spcBef>
                <a:spcPts val="0"/>
              </a:spcBef>
              <a:spcAft>
                <a:spcPts val="400"/>
              </a:spcAft>
              <a:buFont typeface="Arial" panose="020B0604020202020204" pitchFamily="34" charset="0"/>
              <a:buChar char="•"/>
            </a:pPr>
            <a:r>
              <a:rPr lang="en-US" sz="1800" dirty="0">
                <a:solidFill>
                  <a:srgbClr val="003C71"/>
                </a:solidFill>
              </a:rPr>
              <a:t>Requires </a:t>
            </a:r>
            <a:r>
              <a:rPr lang="en-US" sz="1800" dirty="0" err="1">
                <a:solidFill>
                  <a:srgbClr val="003C71"/>
                </a:solidFill>
              </a:rPr>
              <a:t>MigTD</a:t>
            </a:r>
            <a:r>
              <a:rPr lang="en-US" sz="1800" dirty="0">
                <a:solidFill>
                  <a:srgbClr val="003C71"/>
                </a:solidFill>
              </a:rPr>
              <a:t> has been running</a:t>
            </a:r>
          </a:p>
          <a:p>
            <a:pPr marL="900000" lvl="2" indent="-180000">
              <a:spcBef>
                <a:spcPts val="0"/>
              </a:spcBef>
              <a:spcAft>
                <a:spcPts val="400"/>
              </a:spcAft>
              <a:buFont typeface="Arial" panose="020B0604020202020204" pitchFamily="34" charset="0"/>
              <a:buChar char="•"/>
            </a:pPr>
            <a:r>
              <a:rPr lang="en-US" sz="1800" dirty="0">
                <a:solidFill>
                  <a:srgbClr val="003C71"/>
                </a:solidFill>
              </a:rPr>
              <a:t>Passes the process ID (PID) of </a:t>
            </a:r>
            <a:r>
              <a:rPr lang="en-US" sz="1800" dirty="0" err="1">
                <a:solidFill>
                  <a:srgbClr val="003C71"/>
                </a:solidFill>
              </a:rPr>
              <a:t>MigTD</a:t>
            </a:r>
            <a:r>
              <a:rPr lang="en-US" sz="1800" dirty="0">
                <a:solidFill>
                  <a:srgbClr val="003C71"/>
                </a:solidFill>
              </a:rPr>
              <a:t> to the user TD’s QEMU, and KVM finds the service TD’s “</a:t>
            </a:r>
            <a:r>
              <a:rPr lang="en-US" sz="1800" dirty="0" err="1">
                <a:solidFill>
                  <a:srgbClr val="003C71"/>
                </a:solidFill>
              </a:rPr>
              <a:t>kvm_tdx</a:t>
            </a:r>
            <a:r>
              <a:rPr lang="en-US" sz="1800" dirty="0">
                <a:solidFill>
                  <a:srgbClr val="003C71"/>
                </a:solidFill>
              </a:rPr>
              <a:t>” struct, which contains the required info to make a </a:t>
            </a:r>
            <a:r>
              <a:rPr lang="en-US" sz="1800" dirty="0" err="1">
                <a:solidFill>
                  <a:srgbClr val="003C71"/>
                </a:solidFill>
              </a:rPr>
              <a:t>seamcall</a:t>
            </a:r>
            <a:r>
              <a:rPr lang="en-US" sz="1800" dirty="0">
                <a:solidFill>
                  <a:srgbClr val="003C71"/>
                </a:solidFill>
              </a:rPr>
              <a:t> to bind</a:t>
            </a:r>
            <a:endParaRPr lang="en-US" sz="2000" dirty="0">
              <a:solidFill>
                <a:srgbClr val="003C71"/>
              </a:solidFill>
            </a:endParaRPr>
          </a:p>
        </p:txBody>
      </p:sp>
    </p:spTree>
    <p:extLst>
      <p:ext uri="{BB962C8B-B14F-4D97-AF65-F5344CB8AC3E}">
        <p14:creationId xmlns:p14="http://schemas.microsoft.com/office/powerpoint/2010/main" val="66148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AFAF129-6571-4062-862C-573850C4C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216" y="681363"/>
            <a:ext cx="8764030" cy="5746597"/>
          </a:xfrm>
          <a:prstGeom prst="rect">
            <a:avLst/>
          </a:prstGeom>
        </p:spPr>
      </p:pic>
      <p:sp>
        <p:nvSpPr>
          <p:cNvPr id="7" name="Rectangle 6">
            <a:extLst>
              <a:ext uri="{FF2B5EF4-FFF2-40B4-BE49-F238E27FC236}">
                <a16:creationId xmlns:a16="http://schemas.microsoft.com/office/drawing/2014/main" id="{841C0CAB-1D89-4BF0-ABB3-C7C0463D7BA7}"/>
              </a:ext>
            </a:extLst>
          </p:cNvPr>
          <p:cNvSpPr/>
          <p:nvPr/>
        </p:nvSpPr>
        <p:spPr>
          <a:xfrm>
            <a:off x="217283" y="6427960"/>
            <a:ext cx="8464990" cy="43004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Title 1">
            <a:extLst>
              <a:ext uri="{FF2B5EF4-FFF2-40B4-BE49-F238E27FC236}">
                <a16:creationId xmlns:a16="http://schemas.microsoft.com/office/drawing/2014/main" id="{1E9414FE-4239-4E33-B56D-C3587A7EE748}"/>
              </a:ext>
            </a:extLst>
          </p:cNvPr>
          <p:cNvSpPr>
            <a:spLocks noGrp="1"/>
          </p:cNvSpPr>
          <p:nvPr>
            <p:ph type="title"/>
          </p:nvPr>
        </p:nvSpPr>
        <p:spPr>
          <a:xfrm>
            <a:off x="114300" y="237710"/>
            <a:ext cx="10972800" cy="714013"/>
          </a:xfrm>
        </p:spPr>
        <p:txBody>
          <a:bodyPr/>
          <a:lstStyle/>
          <a:p>
            <a:pPr defTabSz="609585" rtl="0">
              <a:lnSpc>
                <a:spcPct val="100000"/>
              </a:lnSpc>
              <a:spcBef>
                <a:spcPct val="0"/>
              </a:spcBef>
            </a:pPr>
            <a:r>
              <a:rPr lang="en-US" altLang="zh-CN" sz="3600" kern="1200" dirty="0">
                <a:solidFill>
                  <a:schemeClr val="tx2"/>
                </a:solidFill>
                <a:latin typeface="Intel Clear"/>
                <a:ea typeface="Intel Clear"/>
                <a:cs typeface="Intel Clear"/>
              </a:rPr>
              <a:t>Binding Slot States</a:t>
            </a:r>
            <a:endParaRPr lang="zh-CN" altLang="en-US" sz="3600" kern="1200" dirty="0">
              <a:solidFill>
                <a:schemeClr val="tx2"/>
              </a:solidFill>
              <a:latin typeface="Intel Clear"/>
              <a:cs typeface="Intel Clear"/>
            </a:endParaRPr>
          </a:p>
        </p:txBody>
      </p:sp>
    </p:spTree>
    <p:extLst>
      <p:ext uri="{BB962C8B-B14F-4D97-AF65-F5344CB8AC3E}">
        <p14:creationId xmlns:p14="http://schemas.microsoft.com/office/powerpoint/2010/main" val="141374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ntel_Internal_PPT_Template_White_Intel_Internal _PPT_Template_Final" id="{C3456016-2AA3-D34E-86BF-A1D609CAAC0C}" vid="{9A918FA0-80F6-F84A-9634-3248CA2F271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5967B1E29274CA6A143F9D247F5D2" ma:contentTypeVersion="6" ma:contentTypeDescription="Create a new document." ma:contentTypeScope="" ma:versionID="8c7ada0d2541b3c76c8f207e1093c101">
  <xsd:schema xmlns:xsd="http://www.w3.org/2001/XMLSchema" xmlns:xs="http://www.w3.org/2001/XMLSchema" xmlns:p="http://schemas.microsoft.com/office/2006/metadata/properties" xmlns:ns2="9d0ad4f0-f6c6-4618-80e3-c8c887f74e95" targetNamespace="http://schemas.microsoft.com/office/2006/metadata/properties" ma:root="true" ma:fieldsID="7462750b7d2688179e63734641db1365" ns2:_="">
    <xsd:import namespace="9d0ad4f0-f6c6-4618-80e3-c8c887f74e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ad4f0-f6c6-4618-80e3-c8c887f74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09E8C2-9E03-449C-94DE-6044144176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ad4f0-f6c6-4618-80e3-c8c887f74e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4B8A99-8161-4D52-8DFD-478F5C1B31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01C66F3-FBD8-4B0F-98D9-445FE3649D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Standard PowerPoint template</Template>
  <TotalTime>47379</TotalTime>
  <Words>6294</Words>
  <Application>Microsoft Office PowerPoint</Application>
  <PresentationFormat>Widescreen</PresentationFormat>
  <Paragraphs>330</Paragraphs>
  <Slides>20</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Helvetica Neue</vt:lpstr>
      <vt:lpstr>Helvetica Neue Medium</vt:lpstr>
      <vt:lpstr>Arial</vt:lpstr>
      <vt:lpstr>Calibri</vt:lpstr>
      <vt:lpstr>Helvetica</vt:lpstr>
      <vt:lpstr>Intel Clear</vt:lpstr>
      <vt:lpstr>Intel Clear Light</vt:lpstr>
      <vt:lpstr>Wingdings</vt:lpstr>
      <vt:lpstr>21_BasicWhite</vt:lpstr>
      <vt:lpstr>PowerPoint Presentation</vt:lpstr>
      <vt:lpstr>Agenda</vt:lpstr>
      <vt:lpstr>Introduction</vt:lpstr>
      <vt:lpstr>Architecture</vt:lpstr>
      <vt:lpstr>User Operation Workflow</vt:lpstr>
      <vt:lpstr>Migration Flow and TDX New APIs</vt:lpstr>
      <vt:lpstr>Pre-migration</vt:lpstr>
      <vt:lpstr>MigTD Binding</vt:lpstr>
      <vt:lpstr>Binding Slot States</vt:lpstr>
      <vt:lpstr>Migration</vt:lpstr>
      <vt:lpstr>Migration Data Transport</vt:lpstr>
      <vt:lpstr>Memory Import</vt:lpstr>
      <vt:lpstr>TDX Migration Driver</vt:lpstr>
      <vt:lpstr>Private/Shared Pages</vt:lpstr>
      <vt:lpstr>Dirty Page Logging</vt:lpstr>
      <vt:lpstr>QEMU Confidential Guest Migration Framework</vt:lpstr>
      <vt:lpstr>Touch Points</vt:lpstr>
      <vt:lpstr>KVM</vt:lpstr>
      <vt:lpstr>QEMU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TDX Live Migration</dc:title>
  <dc:creator>Wang, Wei W</dc:creator>
  <cp:keywords>CTPClassification=CTP_NT</cp:keywords>
  <cp:lastModifiedBy>Wang, Wei W</cp:lastModifiedBy>
  <cp:revision>1</cp:revision>
  <dcterms:created xsi:type="dcterms:W3CDTF">2021-08-30T02:08:05Z</dcterms:created>
  <dcterms:modified xsi:type="dcterms:W3CDTF">2023-02-16T13:09:07Z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77294acb-f791-4422-865e-0b7527e37b89</vt:lpwstr>
  </property>
  <property fmtid="{D5CDD505-2E9C-101B-9397-08002B2CF9AE}" pid="3" name="CTP_TimeStamp">
    <vt:lpwstr>2020-08-21 21:49:33Z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0x01010079C5967B1E29274CA6A143F9D247F5D2</vt:lpwstr>
  </property>
</Properties>
</file>