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FBEA3-F26B-405E-8A12-0617550F4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44358-CED4-434C-8E72-511E92C74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748F03-F5E1-4774-91EF-48A749DA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0242C-65F4-42A6-AE82-233EE029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BA65FB-8F67-4BB0-BEB6-99DE7395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3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FB825-62A3-4273-8C15-AA69675C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D57224-5169-4218-BA7B-03AFBC2A7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C805C8-4E60-4072-85AE-06E84773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C59A2-C335-4373-BCB6-400FD9A0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16A56-AA7D-4479-A33A-50ED275A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7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92E86F-8420-4428-BDA0-02338AB82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8BF387-1AE5-4121-9482-CD788FD12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2DA8B-9647-4C25-902F-97132914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0C858E-1851-4A7B-B32F-E5AF4127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D9A3D-9417-4F6F-A9F1-877A5096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85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C8A76-0317-430C-873B-28C949FF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1DED85-807E-4835-A44F-DD9E6D588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84D896-E4F9-4A64-B16D-9EB7F071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800F05-DA0C-4DDC-9279-C2D79FAB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A79184-671B-4368-94CC-4191AC53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6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5BF39-1C0F-43F4-B033-DF8FABB4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A09C08-1C06-448C-89F2-5FC7007C5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76220A-FFFE-48C4-A93E-87393BDE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A26ACF-05C9-4885-8CC8-CF82E142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611B48-2D7B-4599-88B7-EB88AFF8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2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D79DC-AC6D-470B-A1F2-D4E829EC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99588-3788-4301-B3BF-5DB1C0A11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18CFF1-810C-418C-8AD5-1FE4B1E28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79A6A8-AB07-4D2E-98DD-0307347C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93EBDD-6A8A-4D0C-AF98-B5FABFCF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179940-1767-446D-B17E-27CF1808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31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5CD64-A359-4D97-80D0-D3209CFA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93B9F-C87C-4097-BAF6-8D5915A50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09304F-64AB-49E0-B7FB-625E1B0F0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FCE1F4-383D-4066-98C3-34AB3535E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DA818F-C32F-44F7-9CC4-4C40FD12B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A16E66-D87F-43D5-BDC1-4D40F1B8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E882EE-3BC9-4FEE-A93F-9F5940A4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AF42B9-A363-4A11-818F-D4C056BB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89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74587-937D-4621-8375-2CDEEAA9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4C0C25-22C5-4A66-96D4-8CE82AF4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EFF794-7D95-4A17-BF8C-27DCAD72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720105-53D6-4F51-B55A-66DF6FDE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34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14093D-340C-48B2-A745-FFD71FF5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69FAA7-6DC8-4A40-9080-12DA906E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F4D3A1-85BE-451E-85ED-76354AAA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97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A2FF9-CE95-4157-8205-D7C72799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DB956A-AC0B-41BF-A33C-800F46FF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255367-96E2-4234-B11B-A095E952C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ED68EB-FD1D-44E0-90C6-FF55C1D9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FE18ED-6D6C-4E41-B5C9-42D517B2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0A6F2-8173-49BA-94D3-9455771B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78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3DDE6-BDD3-4816-A664-EBF471E4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087DF6-1622-413E-9055-EA2150D2A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88FA82-EDC7-4988-AD72-556EAD063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974B83-7C0C-43F0-BE62-AF4FDB9C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42976E-6DA2-4CB9-9AA1-9A382B91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7F0EEE-4E41-4A54-988B-1A5B28F6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66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8E17A4-01F7-4C9B-BC96-9A8D3F42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F34516-A2A7-4AF7-A1D1-E25323E05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5DBB4-09E1-4F2C-84E4-E7B9BF54F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73D7-D06B-4114-A72D-69470D0E720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FF89A-C444-4F01-8CF4-3B36CF5E3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62BA63-FC1F-4530-844A-CA0B1B015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ED5C-37BB-4345-974F-A16CFD16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1C1059-FCB6-4FC2-99CB-A1B9E5891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2" y="1354773"/>
            <a:ext cx="5695214" cy="49229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9149BB-274D-4460-8FCC-19E9E7E62204}"/>
              </a:ext>
            </a:extLst>
          </p:cNvPr>
          <p:cNvSpPr txBox="1"/>
          <p:nvPr/>
        </p:nvSpPr>
        <p:spPr>
          <a:xfrm>
            <a:off x="298982" y="618832"/>
            <a:ext cx="333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Original script</a:t>
            </a:r>
            <a:br>
              <a:rPr lang="fr-CA" dirty="0"/>
            </a:br>
            <a:r>
              <a:rPr lang="en-US" dirty="0"/>
              <a:t>phi = 0.01              # rotation angle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92A81A-C658-4A56-8CE4-3D260FF062A2}"/>
              </a:ext>
            </a:extLst>
          </p:cNvPr>
          <p:cNvSpPr txBox="1"/>
          <p:nvPr/>
        </p:nvSpPr>
        <p:spPr>
          <a:xfrm>
            <a:off x="6428509" y="895831"/>
            <a:ext cx="333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phi = 0.1              # rotation angle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7C1A1A-9AC6-4D7C-A6D7-FFFF471BB9A0}"/>
              </a:ext>
            </a:extLst>
          </p:cNvPr>
          <p:cNvSpPr txBox="1"/>
          <p:nvPr/>
        </p:nvSpPr>
        <p:spPr>
          <a:xfrm>
            <a:off x="4486987" y="93870"/>
            <a:ext cx="329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Run demo_wheel_contact.py</a:t>
            </a:r>
            <a:endParaRPr lang="en-US" sz="2000" b="1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54F83FE-4FF6-4218-A7D3-9AFC789EC70A}"/>
              </a:ext>
            </a:extLst>
          </p:cNvPr>
          <p:cNvSpPr/>
          <p:nvPr/>
        </p:nvSpPr>
        <p:spPr>
          <a:xfrm>
            <a:off x="4157823" y="6347165"/>
            <a:ext cx="1152880" cy="40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DFA55F-F310-489E-8CED-B3C11807FF56}"/>
              </a:ext>
            </a:extLst>
          </p:cNvPr>
          <p:cNvSpPr/>
          <p:nvPr/>
        </p:nvSpPr>
        <p:spPr>
          <a:xfrm>
            <a:off x="5578342" y="6357854"/>
            <a:ext cx="1885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Seems reasonable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935B15A-DAA3-4FE6-B529-FE98F889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8" y="1365671"/>
            <a:ext cx="5464509" cy="475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8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1C1059-FCB6-4FC2-99CB-A1B9E5891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2" y="1354773"/>
            <a:ext cx="5695214" cy="49229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9149BB-274D-4460-8FCC-19E9E7E62204}"/>
              </a:ext>
            </a:extLst>
          </p:cNvPr>
          <p:cNvSpPr txBox="1"/>
          <p:nvPr/>
        </p:nvSpPr>
        <p:spPr>
          <a:xfrm>
            <a:off x="298982" y="618832"/>
            <a:ext cx="583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Original script</a:t>
            </a:r>
            <a:br>
              <a:rPr lang="fr-CA" dirty="0"/>
            </a:br>
            <a:r>
              <a:rPr lang="en-US" dirty="0" err="1"/>
              <a:t>applied_force</a:t>
            </a:r>
            <a:r>
              <a:rPr lang="en-US" dirty="0"/>
              <a:t> = 1E7              # Force at the hole boundary (N)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96903B-1130-43E7-993F-216CA174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1354773"/>
            <a:ext cx="5218780" cy="48922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792A81A-C658-4A56-8CE4-3D260FF062A2}"/>
              </a:ext>
            </a:extLst>
          </p:cNvPr>
          <p:cNvSpPr txBox="1"/>
          <p:nvPr/>
        </p:nvSpPr>
        <p:spPr>
          <a:xfrm>
            <a:off x="6428509" y="895831"/>
            <a:ext cx="560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applied_force = 0              # Force at the hole boundary (N)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7C1A1A-9AC6-4D7C-A6D7-FFFF471BB9A0}"/>
              </a:ext>
            </a:extLst>
          </p:cNvPr>
          <p:cNvSpPr txBox="1"/>
          <p:nvPr/>
        </p:nvSpPr>
        <p:spPr>
          <a:xfrm>
            <a:off x="4486987" y="93870"/>
            <a:ext cx="329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Run demo_wheel_contact.py</a:t>
            </a:r>
            <a:endParaRPr lang="en-US" sz="2000" b="1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54F83FE-4FF6-4218-A7D3-9AFC789EC70A}"/>
              </a:ext>
            </a:extLst>
          </p:cNvPr>
          <p:cNvSpPr/>
          <p:nvPr/>
        </p:nvSpPr>
        <p:spPr>
          <a:xfrm>
            <a:off x="1136404" y="6367365"/>
            <a:ext cx="1152880" cy="40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DFA55F-F310-489E-8CED-B3C11807FF56}"/>
              </a:ext>
            </a:extLst>
          </p:cNvPr>
          <p:cNvSpPr/>
          <p:nvPr/>
        </p:nvSpPr>
        <p:spPr>
          <a:xfrm>
            <a:off x="2289284" y="6407545"/>
            <a:ext cx="761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Force value has non impact on result (normal given the </a:t>
            </a:r>
            <a:r>
              <a:rPr lang="en-US" dirty="0" err="1"/>
              <a:t>gwfl</a:t>
            </a:r>
            <a:r>
              <a:rPr lang="en-US" dirty="0"/>
              <a:t> formulation, right?)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53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9149BB-274D-4460-8FCC-19E9E7E62204}"/>
              </a:ext>
            </a:extLst>
          </p:cNvPr>
          <p:cNvSpPr txBox="1"/>
          <p:nvPr/>
        </p:nvSpPr>
        <p:spPr>
          <a:xfrm>
            <a:off x="298982" y="618832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err="1"/>
              <a:t>Adding</a:t>
            </a:r>
            <a:r>
              <a:rPr lang="fr-CA" b="1" dirty="0"/>
              <a:t> horizontal Force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7C1A1A-9AC6-4D7C-A6D7-FFFF471BB9A0}"/>
              </a:ext>
            </a:extLst>
          </p:cNvPr>
          <p:cNvSpPr txBox="1"/>
          <p:nvPr/>
        </p:nvSpPr>
        <p:spPr>
          <a:xfrm>
            <a:off x="4486987" y="93870"/>
            <a:ext cx="329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Run demo_wheel_contact.py</a:t>
            </a:r>
            <a:endParaRPr lang="en-US" sz="20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8FDDF8-E583-4413-A360-49BB0E08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59" y="1136692"/>
            <a:ext cx="11092873" cy="5897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F12F7F0-C538-4A0C-8175-C4272E9B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60" y="1874990"/>
            <a:ext cx="5147411" cy="4705927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958F27CD-E220-4AF2-B0BF-B2006E1B5195}"/>
              </a:ext>
            </a:extLst>
          </p:cNvPr>
          <p:cNvSpPr/>
          <p:nvPr/>
        </p:nvSpPr>
        <p:spPr>
          <a:xfrm>
            <a:off x="6466915" y="3228945"/>
            <a:ext cx="1152880" cy="40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DA257-68A1-4A6F-9E63-079B2F574875}"/>
              </a:ext>
            </a:extLst>
          </p:cNvPr>
          <p:cNvSpPr/>
          <p:nvPr/>
        </p:nvSpPr>
        <p:spPr>
          <a:xfrm>
            <a:off x="7785198" y="3105833"/>
            <a:ext cx="3121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Horizontal force </a:t>
            </a:r>
          </a:p>
          <a:p>
            <a:r>
              <a:rPr lang="en-US" dirty="0"/>
              <a:t>has non impact on result either</a:t>
            </a:r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FF0ABB12-A2C9-4D94-B845-A16BB5B4E1D1}"/>
              </a:ext>
            </a:extLst>
          </p:cNvPr>
          <p:cNvSpPr/>
          <p:nvPr/>
        </p:nvSpPr>
        <p:spPr>
          <a:xfrm>
            <a:off x="6466915" y="4227953"/>
            <a:ext cx="1152880" cy="40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34EF99-E935-464F-AC57-866C24E117CB}"/>
              </a:ext>
            </a:extLst>
          </p:cNvPr>
          <p:cNvSpPr/>
          <p:nvPr/>
        </p:nvSpPr>
        <p:spPr>
          <a:xfrm>
            <a:off x="7851439" y="4243341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 it normal?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26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DANAN</dc:creator>
  <cp:lastModifiedBy>David DANAN</cp:lastModifiedBy>
  <cp:revision>9</cp:revision>
  <dcterms:created xsi:type="dcterms:W3CDTF">2022-06-21T12:52:52Z</dcterms:created>
  <dcterms:modified xsi:type="dcterms:W3CDTF">2022-06-21T13:31:05Z</dcterms:modified>
</cp:coreProperties>
</file>